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6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Shape 12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654514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308597"/>
            <a:ext cx="10464800" cy="60977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74464" y="8024622"/>
            <a:ext cx="336257" cy="338837"/>
          </a:xfrm>
          <a:prstGeom prst="rect">
            <a:avLst/>
          </a:prstGeom>
        </p:spPr>
        <p:txBody>
          <a:bodyPr lIns="48767" tIns="48767" rIns="48767" bIns="48767" anchor="ctr"/>
          <a:lstStyle>
            <a:lvl1pPr algn="r" defTabSz="130048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Listening with a Borderless Mind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Listening with a Borderless Mind</a:t>
            </a:r>
          </a:p>
        </p:txBody>
      </p:sp>
      <p:sp>
        <p:nvSpPr>
          <p:cNvPr id="127" name="Kit Young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Kit Young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ENSOULMENT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297941">
              <a:defRPr sz="4080"/>
            </a:pPr>
            <a:r>
              <a:t>ENSOULMENT</a:t>
            </a:r>
          </a:p>
          <a:p>
            <a:pPr defTabSz="297941">
              <a:defRPr sz="4080"/>
            </a:pPr>
            <a:endParaRPr/>
          </a:p>
          <a:p>
            <a:pPr defTabSz="297941">
              <a:defRPr sz="4080"/>
            </a:pPr>
            <a:r>
              <a:t>the singer and the song</a:t>
            </a:r>
          </a:p>
          <a:p>
            <a:pPr defTabSz="297941">
              <a:defRPr sz="4080"/>
            </a:pPr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F671B0EC-0FF4-4DAA-A34C-45AA38713D67-L0-001.jpeg" descr="F671B0EC-0FF4-4DAA-A34C-45AA38713D67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01 Yup Yup Law.mp3" descr="01 Yup Yup Law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6502400" y="48768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3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1" descr="Picture 1"/>
          <p:cNvPicPr>
            <a:picLocks noChangeAspect="1"/>
          </p:cNvPicPr>
          <p:nvPr/>
        </p:nvPicPr>
        <p:blipFill>
          <a:blip r:embed="rId4">
            <a:extLst/>
          </a:blip>
          <a:srcRect l="249" t="5050"/>
          <a:stretch>
            <a:fillRect/>
          </a:stretch>
        </p:blipFill>
        <p:spPr>
          <a:xfrm>
            <a:off x="1935940" y="1219199"/>
            <a:ext cx="7123085" cy="9330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01 Yup Yup Law" descr="01 Yup Yup Law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055082" y="6027842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8164" fill="hold"/>
                                        <p:tgtEl>
                                          <p:spTgt spid="1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3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G_0060.jpeg" descr="IMG_006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7181" y="684214"/>
            <a:ext cx="11724474" cy="87933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tay Wok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Stay Woke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&quot;Words? Music? No: it's what's behind.&quot;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373887">
              <a:defRPr sz="5119"/>
            </a:pPr>
            <a:r>
              <a:t>"Words? Music? No: it's what's behind."</a:t>
            </a:r>
          </a:p>
          <a:p>
            <a:pPr defTabSz="373887">
              <a:defRPr sz="5119"/>
            </a:pPr>
            <a:endParaRPr/>
          </a:p>
          <a:p>
            <a:pPr defTabSz="373887">
              <a:defRPr sz="5119"/>
            </a:pPr>
            <a:r>
              <a:t>-James Joyce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F671B0EC-0FF4-4DAA-A34C-45AA38713D67-L0-001.jpeg" descr="F671B0EC-0FF4-4DAA-A34C-45AA38713D67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01 Yup Yup Law.mp3" descr="01 Yup Yup Law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6502400" y="48768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8164" fill="hold"/>
                                        <p:tgtEl>
                                          <p:spTgt spid="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4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</Words>
  <Application>Microsoft Office PowerPoint</Application>
  <PresentationFormat>Custom</PresentationFormat>
  <Paragraphs>9</Paragraphs>
  <Slides>10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Helvetica Neue</vt:lpstr>
      <vt:lpstr>Helvetica Neue Light</vt:lpstr>
      <vt:lpstr>Helvetica Neue Medium</vt:lpstr>
      <vt:lpstr>Black</vt:lpstr>
      <vt:lpstr>Listening with a Borderless Mind</vt:lpstr>
      <vt:lpstr>PowerPoint Presentation</vt:lpstr>
      <vt:lpstr>PowerPoint Presentation</vt:lpstr>
      <vt:lpstr>PowerPoint Presentation</vt:lpstr>
      <vt:lpstr>PowerPoint Presentation</vt:lpstr>
      <vt:lpstr>Stay Woke</vt:lpstr>
      <vt:lpstr>"Words? Music? No: it's what's behind."  -James Joyce</vt:lpstr>
      <vt:lpstr>PowerPoint Presentation</vt:lpstr>
      <vt:lpstr>PowerPoint Presentation</vt:lpstr>
      <vt:lpstr>ENSOULMENT  the singer and the song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Listening with a Borderless Mind</dc:title>
  <dc:creator>ComputerLAB</dc:creator>
  <cp:lastModifiedBy>ComputerLAB</cp:lastModifiedBy>
  <cp:revision>1</cp:revision>
  <dcterms:modified xsi:type="dcterms:W3CDTF">2018-08-27T05:09:00Z</dcterms:modified>
</cp:coreProperties>
</file>