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3" r:id="rId6"/>
    <p:sldId id="260" r:id="rId7"/>
    <p:sldId id="261" r:id="rId8"/>
    <p:sldId id="262" r:id="rId9"/>
    <p:sldId id="264"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8584" autoAdjust="0"/>
  </p:normalViewPr>
  <p:slideViewPr>
    <p:cSldViewPr snapToGrid="0" snapToObjects="1">
      <p:cViewPr varScale="1">
        <p:scale>
          <a:sx n="116" d="100"/>
          <a:sy n="116" d="100"/>
        </p:scale>
        <p:origin x="2538" y="11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800600" y="4624668"/>
            <a:ext cx="4038600" cy="933450"/>
          </a:xfrm>
        </p:spPr>
        <p:txBody>
          <a:bodyPr>
            <a:normAutofit/>
          </a:bodyPr>
          <a:lstStyle>
            <a:lvl1pPr>
              <a:defRPr sz="2800"/>
            </a:lvl1pPr>
          </a:lstStyle>
          <a:p>
            <a:r>
              <a:rPr lang="en-US" smtClean="0"/>
              <a:t>Click to edit Master title style</a:t>
            </a:r>
            <a:endParaRPr/>
          </a:p>
        </p:txBody>
      </p:sp>
      <p:sp>
        <p:nvSpPr>
          <p:cNvPr id="3" name="Subtitle 2"/>
          <p:cNvSpPr>
            <a:spLocks noGrp="1"/>
          </p:cNvSpPr>
          <p:nvPr>
            <p:ph type="subTitle" idx="1"/>
          </p:nvPr>
        </p:nvSpPr>
        <p:spPr>
          <a:xfrm>
            <a:off x="4800600" y="5562599"/>
            <a:ext cx="4038600" cy="748553"/>
          </a:xfrm>
        </p:spPr>
        <p:txBody>
          <a:bodyPr>
            <a:normAutofit/>
          </a:bodyPr>
          <a:lstStyle>
            <a:lvl1pPr marL="0" indent="0" algn="l">
              <a:spcBef>
                <a:spcPts val="300"/>
              </a:spcBef>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4" name="Date Placeholder 3"/>
          <p:cNvSpPr>
            <a:spLocks noGrp="1"/>
          </p:cNvSpPr>
          <p:nvPr>
            <p:ph type="dt" sz="half" idx="10"/>
          </p:nvPr>
        </p:nvSpPr>
        <p:spPr>
          <a:xfrm>
            <a:off x="4800600" y="6425640"/>
            <a:ext cx="1232647" cy="365125"/>
          </a:xfrm>
        </p:spPr>
        <p:txBody>
          <a:bodyPr/>
          <a:lstStyle>
            <a:lvl1pPr algn="l">
              <a:defRPr/>
            </a:lvl1pPr>
          </a:lstStyle>
          <a:p>
            <a:fld id="{8E36636D-D922-432D-A958-524484B5923D}" type="datetimeFigureOut">
              <a:rPr lang="en-US" smtClean="0"/>
              <a:pPr/>
              <a:t>8/30/2018</a:t>
            </a:fld>
            <a:endParaRPr lang="en-US"/>
          </a:p>
        </p:txBody>
      </p:sp>
      <p:sp>
        <p:nvSpPr>
          <p:cNvPr id="5" name="Footer Placeholder 4"/>
          <p:cNvSpPr>
            <a:spLocks noGrp="1"/>
          </p:cNvSpPr>
          <p:nvPr>
            <p:ph type="ftr" sz="quarter" idx="11"/>
          </p:nvPr>
        </p:nvSpPr>
        <p:spPr>
          <a:xfrm>
            <a:off x="6311153" y="6425640"/>
            <a:ext cx="2617694" cy="365125"/>
          </a:xfrm>
        </p:spPr>
        <p:txBody>
          <a:bodyPr/>
          <a:lstStyle>
            <a:lvl1pPr algn="r">
              <a:defRPr/>
            </a:lvl1pPr>
          </a:lstStyle>
          <a:p>
            <a:endParaRPr lang="en-US"/>
          </a:p>
        </p:txBody>
      </p:sp>
      <p:sp>
        <p:nvSpPr>
          <p:cNvPr id="7" name="Rectangle 6"/>
          <p:cNvSpPr/>
          <p:nvPr/>
        </p:nvSpPr>
        <p:spPr>
          <a:xfrm>
            <a:off x="282575" y="228600"/>
            <a:ext cx="4235450" cy="4187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6802438" y="228600"/>
            <a:ext cx="2057400" cy="20391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4624388" y="2377440"/>
            <a:ext cx="2057400" cy="203911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sz="1800" kern="1200">
              <a:solidFill>
                <a:schemeClr val="lt1"/>
              </a:solidFill>
              <a:latin typeface="+mn-lt"/>
              <a:ea typeface="+mn-ea"/>
              <a:cs typeface="+mn-cs"/>
            </a:endParaRPr>
          </a:p>
        </p:txBody>
      </p:sp>
      <p:sp>
        <p:nvSpPr>
          <p:cNvPr id="15" name="TextBox 14"/>
          <p:cNvSpPr txBox="1"/>
          <p:nvPr/>
        </p:nvSpPr>
        <p:spPr>
          <a:xfrm>
            <a:off x="424891" y="174812"/>
            <a:ext cx="41330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
        <p:nvSpPr>
          <p:cNvPr id="11" name="Rectangle 10"/>
          <p:cNvSpPr/>
          <p:nvPr/>
        </p:nvSpPr>
        <p:spPr>
          <a:xfrm>
            <a:off x="4624388" y="228600"/>
            <a:ext cx="2057400" cy="203911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6802438" y="2377440"/>
            <a:ext cx="2057400" cy="203911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8" name="Rectangle 7"/>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TextBox 9"/>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n-US" smtClean="0"/>
              <a:t>Click to edit Master title style</a:t>
            </a:r>
            <a:endParaRPr/>
          </a:p>
        </p:txBody>
      </p:sp>
      <p:sp>
        <p:nvSpPr>
          <p:cNvPr id="5" name="Date Placeholder 4"/>
          <p:cNvSpPr>
            <a:spLocks noGrp="1"/>
          </p:cNvSpPr>
          <p:nvPr>
            <p:ph type="dt" sz="half" idx="10"/>
          </p:nvPr>
        </p:nvSpPr>
        <p:spPr/>
        <p:txBody>
          <a:bodyPr/>
          <a:lstStyle/>
          <a:p>
            <a:fld id="{8E36636D-D922-432D-A958-524484B5923D}" type="datetimeFigureOut">
              <a:rPr lang="en-US" smtClean="0"/>
              <a:pPr/>
              <a:t>8/30/2018</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F28FB93-0A08-4E7D-8E63-9EFA29F1E093}" type="slidenum">
              <a:rPr lang="en-US" smtClean="0"/>
              <a:pPr/>
              <a:t>‹#›</a:t>
            </a:fld>
            <a:endParaRPr lang="en-US"/>
          </a:p>
        </p:txBody>
      </p:sp>
      <p:sp>
        <p:nvSpPr>
          <p:cNvPr id="12" name="Content Placeholder 2"/>
          <p:cNvSpPr>
            <a:spLocks noGrp="1"/>
          </p:cNvSpPr>
          <p:nvPr>
            <p:ph sz="half" idx="17"/>
          </p:nvPr>
        </p:nvSpPr>
        <p:spPr>
          <a:xfrm>
            <a:off x="502920" y="1985963"/>
            <a:ext cx="3657413"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4" name="Content Placeholder 2"/>
          <p:cNvSpPr>
            <a:spLocks noGrp="1"/>
          </p:cNvSpPr>
          <p:nvPr>
            <p:ph sz="half" idx="18"/>
          </p:nvPr>
        </p:nvSpPr>
        <p:spPr>
          <a:xfrm>
            <a:off x="502920" y="4164965"/>
            <a:ext cx="3657413"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5" name="Content Placeholder 2"/>
          <p:cNvSpPr>
            <a:spLocks noGrp="1"/>
          </p:cNvSpPr>
          <p:nvPr>
            <p:ph sz="half" idx="1"/>
          </p:nvPr>
        </p:nvSpPr>
        <p:spPr>
          <a:xfrm>
            <a:off x="4410075" y="1985963"/>
            <a:ext cx="3657600"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6" name="Content Placeholder 2"/>
          <p:cNvSpPr>
            <a:spLocks noGrp="1"/>
          </p:cNvSpPr>
          <p:nvPr>
            <p:ph sz="half" idx="16"/>
          </p:nvPr>
        </p:nvSpPr>
        <p:spPr>
          <a:xfrm>
            <a:off x="4410075" y="4169664"/>
            <a:ext cx="3657600"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6" name="Rectangle 5"/>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TextBox 7"/>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p>
            <a:fld id="{8E36636D-D922-432D-A958-524484B5923D}" type="datetimeFigureOut">
              <a:rPr lang="en-US" smtClean="0"/>
              <a:pPr/>
              <a:t>8/30/2018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F28FB93-0A08-4E7D-8E63-9EFA29F1E093}"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5" name="Rectangle 4"/>
          <p:cNvSpPr/>
          <p:nvPr/>
        </p:nvSpPr>
        <p:spPr>
          <a:xfrm>
            <a:off x="8166847" y="282573"/>
            <a:ext cx="685800" cy="3022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Date Placeholder 1"/>
          <p:cNvSpPr>
            <a:spLocks noGrp="1"/>
          </p:cNvSpPr>
          <p:nvPr>
            <p:ph type="dt" sz="half" idx="10"/>
          </p:nvPr>
        </p:nvSpPr>
        <p:spPr/>
        <p:txBody>
          <a:bodyPr/>
          <a:lstStyle/>
          <a:p>
            <a:fld id="{8E36636D-D922-432D-A958-524484B5923D}" type="datetimeFigureOut">
              <a:rPr lang="en-US" smtClean="0"/>
              <a:pPr/>
              <a:t>8/30/2018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F28FB93-0A08-4E7D-8E63-9EFA29F1E093}"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282575" y="228600"/>
            <a:ext cx="3451225" cy="63452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80555" y="2571750"/>
            <a:ext cx="3255264" cy="1162050"/>
          </a:xfrm>
        </p:spPr>
        <p:txBody>
          <a:bodyPr anchor="b">
            <a:normAutofit/>
          </a:bodyPr>
          <a:lstStyle>
            <a:lvl1pPr algn="l">
              <a:defRPr sz="2600" b="0">
                <a:solidFill>
                  <a:schemeClr val="bg1"/>
                </a:solidFill>
              </a:defRPr>
            </a:lvl1pPr>
          </a:lstStyle>
          <a:p>
            <a:r>
              <a:rPr lang="en-US" smtClean="0"/>
              <a:t>Click to edit Master title style</a:t>
            </a:r>
            <a:endParaRPr dirty="0"/>
          </a:p>
        </p:txBody>
      </p:sp>
      <p:sp>
        <p:nvSpPr>
          <p:cNvPr id="3" name="Content Placeholder 2"/>
          <p:cNvSpPr>
            <a:spLocks noGrp="1"/>
          </p:cNvSpPr>
          <p:nvPr>
            <p:ph idx="1"/>
          </p:nvPr>
        </p:nvSpPr>
        <p:spPr>
          <a:xfrm>
            <a:off x="4168775" y="273050"/>
            <a:ext cx="4597399" cy="5853113"/>
          </a:xfr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381093" y="3733800"/>
            <a:ext cx="3255264" cy="2392363"/>
          </a:xfrm>
        </p:spPr>
        <p:txBody>
          <a:bodyPr/>
          <a:lstStyle>
            <a:lvl1pPr marL="0" indent="0">
              <a:spcBef>
                <a:spcPts val="60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7391399" y="6423585"/>
            <a:ext cx="1537447" cy="365125"/>
          </a:xfrm>
        </p:spPr>
        <p:txBody>
          <a:bodyPr/>
          <a:lstStyle/>
          <a:p>
            <a:fld id="{8E36636D-D922-432D-A958-524484B5923D}" type="datetimeFigureOut">
              <a:rPr lang="en-US" smtClean="0"/>
              <a:pPr/>
              <a:t>8/30/2018</a:t>
            </a:fld>
            <a:endParaRPr lang="en-US"/>
          </a:p>
        </p:txBody>
      </p:sp>
      <p:sp>
        <p:nvSpPr>
          <p:cNvPr id="6" name="Footer Placeholder 5"/>
          <p:cNvSpPr>
            <a:spLocks noGrp="1"/>
          </p:cNvSpPr>
          <p:nvPr>
            <p:ph type="ftr" sz="quarter" idx="11"/>
          </p:nvPr>
        </p:nvSpPr>
        <p:spPr>
          <a:xfrm>
            <a:off x="3859305" y="6423585"/>
            <a:ext cx="3316941" cy="365125"/>
          </a:xfrm>
        </p:spPr>
        <p:txBody>
          <a:bodyPr/>
          <a:lstStyle/>
          <a:p>
            <a:endParaRPr lang="en-US"/>
          </a:p>
        </p:txBody>
      </p:sp>
      <p:sp>
        <p:nvSpPr>
          <p:cNvPr id="9" name="TextBox 8"/>
          <p:cNvSpPr txBox="1"/>
          <p:nvPr/>
        </p:nvSpPr>
        <p:spPr>
          <a:xfrm>
            <a:off x="424891" y="174812"/>
            <a:ext cx="41330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166847" y="282573"/>
            <a:ext cx="685800" cy="3022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169404" y="3124200"/>
            <a:ext cx="3898272" cy="871538"/>
          </a:xfrm>
        </p:spPr>
        <p:txBody>
          <a:bodyPr anchor="b">
            <a:normAutofit/>
          </a:bodyPr>
          <a:lstStyle>
            <a:lvl1pPr algn="l">
              <a:defRPr sz="2600" b="0"/>
            </a:lvl1pPr>
          </a:lstStyle>
          <a:p>
            <a:r>
              <a:rPr lang="en-US" smtClean="0"/>
              <a:t>Click to edit Master title style</a:t>
            </a:r>
            <a:endParaRPr/>
          </a:p>
        </p:txBody>
      </p:sp>
      <p:sp>
        <p:nvSpPr>
          <p:cNvPr id="3" name="Picture Placeholder 2"/>
          <p:cNvSpPr>
            <a:spLocks noGrp="1"/>
          </p:cNvSpPr>
          <p:nvPr>
            <p:ph type="pic" idx="1"/>
          </p:nvPr>
        </p:nvSpPr>
        <p:spPr>
          <a:xfrm>
            <a:off x="277906" y="228600"/>
            <a:ext cx="3460658" cy="63452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4169404" y="3995737"/>
            <a:ext cx="3898272" cy="2147888"/>
          </a:xfrm>
        </p:spPr>
        <p:txBody>
          <a:bodyPr/>
          <a:lstStyle>
            <a:lvl1pPr marL="0" indent="0">
              <a:spcBef>
                <a:spcPts val="60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7391399" y="6423585"/>
            <a:ext cx="1537447" cy="365125"/>
          </a:xfrm>
        </p:spPr>
        <p:txBody>
          <a:bodyPr/>
          <a:lstStyle/>
          <a:p>
            <a:fld id="{8E36636D-D922-432D-A958-524484B5923D}" type="datetimeFigureOut">
              <a:rPr lang="en-US" smtClean="0"/>
              <a:pPr/>
              <a:t>8/30/2018</a:t>
            </a:fld>
            <a:endParaRPr lang="en-US"/>
          </a:p>
        </p:txBody>
      </p:sp>
      <p:sp>
        <p:nvSpPr>
          <p:cNvPr id="6" name="Footer Placeholder 5"/>
          <p:cNvSpPr>
            <a:spLocks noGrp="1"/>
          </p:cNvSpPr>
          <p:nvPr>
            <p:ph type="ftr" sz="quarter" idx="11"/>
          </p:nvPr>
        </p:nvSpPr>
        <p:spPr>
          <a:xfrm>
            <a:off x="4191000" y="6423585"/>
            <a:ext cx="3005138" cy="365125"/>
          </a:xfrm>
        </p:spPr>
        <p:txBody>
          <a:bodyPr/>
          <a:lstStyle/>
          <a:p>
            <a:endParaRPr lang="en-US"/>
          </a:p>
        </p:txBody>
      </p:sp>
      <p:sp>
        <p:nvSpPr>
          <p:cNvPr id="7" name="Slide Number Placeholder 6"/>
          <p:cNvSpPr>
            <a:spLocks noGrp="1"/>
          </p:cNvSpPr>
          <p:nvPr>
            <p:ph type="sldNum" sz="quarter" idx="12"/>
          </p:nvPr>
        </p:nvSpPr>
        <p:spPr/>
        <p:txBody>
          <a:bodyPr/>
          <a:lstStyle/>
          <a:p>
            <a:fld id="{DF28FB93-0A08-4E7D-8E63-9EFA29F1E093}" type="slidenum">
              <a:rPr lang="en-US" smtClean="0"/>
              <a:pPr/>
              <a:t>‹#›</a:t>
            </a:fld>
            <a:endParaRPr lang="en-US"/>
          </a:p>
        </p:txBody>
      </p:sp>
      <p:sp>
        <p:nvSpPr>
          <p:cNvPr id="10" name="TextBox 9"/>
          <p:cNvSpPr txBox="1"/>
          <p:nvPr/>
        </p:nvSpPr>
        <p:spPr>
          <a:xfrm>
            <a:off x="3990110" y="3370730"/>
            <a:ext cx="220568" cy="369332"/>
          </a:xfrm>
          <a:prstGeom prst="rect">
            <a:avLst/>
          </a:prstGeom>
          <a:noFill/>
        </p:spPr>
        <p:txBody>
          <a:bodyPr wrap="square" lIns="0" tIns="0" rIns="0" bIns="0" rtlCol="0">
            <a:spAutoFit/>
          </a:bodyPr>
          <a:lstStyle/>
          <a:p>
            <a:r>
              <a:rPr sz="2400" b="1" baseline="0">
                <a:solidFill>
                  <a:schemeClr val="accent1">
                    <a:lumMod val="60000"/>
                    <a:lumOff val="40000"/>
                  </a:schemeClr>
                </a:solidFill>
              </a:rPr>
              <a:t>+ </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sp>
        <p:nvSpPr>
          <p:cNvPr id="2" name="Title 1"/>
          <p:cNvSpPr>
            <a:spLocks noGrp="1"/>
          </p:cNvSpPr>
          <p:nvPr>
            <p:ph type="title"/>
          </p:nvPr>
        </p:nvSpPr>
        <p:spPr>
          <a:xfrm>
            <a:off x="506505" y="4424082"/>
            <a:ext cx="6191157" cy="833718"/>
          </a:xfrm>
        </p:spPr>
        <p:txBody>
          <a:bodyPr anchor="b">
            <a:normAutofit/>
          </a:bodyPr>
          <a:lstStyle>
            <a:lvl1pPr algn="l">
              <a:defRPr sz="2600" b="0"/>
            </a:lvl1pPr>
          </a:lstStyle>
          <a:p>
            <a:r>
              <a:rPr lang="en-US" smtClean="0"/>
              <a:t>Click to edit Master title style</a:t>
            </a:r>
            <a:endParaRPr/>
          </a:p>
        </p:txBody>
      </p:sp>
      <p:sp>
        <p:nvSpPr>
          <p:cNvPr id="3" name="Picture Placeholder 2"/>
          <p:cNvSpPr>
            <a:spLocks noGrp="1"/>
          </p:cNvSpPr>
          <p:nvPr>
            <p:ph type="pic" idx="1"/>
          </p:nvPr>
        </p:nvSpPr>
        <p:spPr>
          <a:xfrm>
            <a:off x="277905" y="228600"/>
            <a:ext cx="6378389" cy="418795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506505" y="5257799"/>
            <a:ext cx="6191157" cy="885825"/>
          </a:xfrm>
        </p:spPr>
        <p:txBody>
          <a:bodyPr/>
          <a:lstStyle>
            <a:lvl1pPr marL="0" indent="0">
              <a:spcBef>
                <a:spcPts val="30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36636D-D922-432D-A958-524484B5923D}" type="datetimeFigureOut">
              <a:rPr lang="en-US" smtClean="0"/>
              <a:pPr/>
              <a:t>8/30/2018</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F28FB93-0A08-4E7D-8E63-9EFA29F1E093}" type="slidenum">
              <a:rPr lang="en-US" smtClean="0"/>
              <a:pPr/>
              <a:t>‹#›</a:t>
            </a:fld>
            <a:endParaRPr lang="en-US"/>
          </a:p>
        </p:txBody>
      </p:sp>
      <p:sp>
        <p:nvSpPr>
          <p:cNvPr id="8" name="Rectangle 7"/>
          <p:cNvSpPr/>
          <p:nvPr/>
        </p:nvSpPr>
        <p:spPr>
          <a:xfrm>
            <a:off x="6802438" y="228600"/>
            <a:ext cx="2057400" cy="203911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Rectangle 8"/>
          <p:cNvSpPr/>
          <p:nvPr/>
        </p:nvSpPr>
        <p:spPr>
          <a:xfrm>
            <a:off x="6802438" y="2377440"/>
            <a:ext cx="2057400" cy="20391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TextBox 9"/>
          <p:cNvSpPr txBox="1"/>
          <p:nvPr/>
        </p:nvSpPr>
        <p:spPr>
          <a:xfrm>
            <a:off x="327212" y="4632792"/>
            <a:ext cx="220568" cy="369332"/>
          </a:xfrm>
          <a:prstGeom prst="rect">
            <a:avLst/>
          </a:prstGeom>
          <a:noFill/>
        </p:spPr>
        <p:txBody>
          <a:bodyPr wrap="square" lIns="0" tIns="0" rIns="0" bIns="0" rtlCol="0">
            <a:spAutoFit/>
          </a:bodyPr>
          <a:lstStyle/>
          <a:p>
            <a:r>
              <a:rPr sz="2400" b="1" baseline="0">
                <a:solidFill>
                  <a:schemeClr val="accent1">
                    <a:lumMod val="60000"/>
                    <a:lumOff val="40000"/>
                  </a:schemeClr>
                </a:solidFill>
              </a:rPr>
              <a:t>+ </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 Pictures with Caption">
    <p:spTree>
      <p:nvGrpSpPr>
        <p:cNvPr id="1" name=""/>
        <p:cNvGrpSpPr/>
        <p:nvPr/>
      </p:nvGrpSpPr>
      <p:grpSpPr>
        <a:xfrm>
          <a:off x="0" y="0"/>
          <a:ext cx="0" cy="0"/>
          <a:chOff x="0" y="0"/>
          <a:chExt cx="0" cy="0"/>
        </a:xfrm>
      </p:grpSpPr>
      <p:sp>
        <p:nvSpPr>
          <p:cNvPr id="8" name="Rectangle 7"/>
          <p:cNvSpPr/>
          <p:nvPr/>
        </p:nvSpPr>
        <p:spPr>
          <a:xfrm>
            <a:off x="282574" y="228600"/>
            <a:ext cx="6387167" cy="63452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80554" y="2571750"/>
            <a:ext cx="6181611" cy="1162050"/>
          </a:xfrm>
        </p:spPr>
        <p:txBody>
          <a:bodyPr anchor="b">
            <a:normAutofit/>
          </a:bodyPr>
          <a:lstStyle>
            <a:lvl1pPr algn="l">
              <a:defRPr sz="2600" b="0">
                <a:solidFill>
                  <a:schemeClr val="bg1"/>
                </a:solidFill>
              </a:defRPr>
            </a:lvl1pPr>
          </a:lstStyle>
          <a:p>
            <a:r>
              <a:rPr lang="en-US" smtClean="0"/>
              <a:t>Click to edit Master title style</a:t>
            </a:r>
            <a:endParaRPr/>
          </a:p>
        </p:txBody>
      </p:sp>
      <p:sp>
        <p:nvSpPr>
          <p:cNvPr id="4" name="Text Placeholder 3"/>
          <p:cNvSpPr>
            <a:spLocks noGrp="1"/>
          </p:cNvSpPr>
          <p:nvPr>
            <p:ph type="body" sz="half" idx="2"/>
          </p:nvPr>
        </p:nvSpPr>
        <p:spPr>
          <a:xfrm>
            <a:off x="381094" y="3733800"/>
            <a:ext cx="6179566" cy="2392363"/>
          </a:xfrm>
        </p:spPr>
        <p:txBody>
          <a:bodyPr/>
          <a:lstStyle>
            <a:lvl1pPr marL="0" indent="0">
              <a:spcBef>
                <a:spcPts val="60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5212262" y="6235607"/>
            <a:ext cx="1348398" cy="365125"/>
          </a:xfrm>
        </p:spPr>
        <p:txBody>
          <a:bodyPr/>
          <a:lstStyle>
            <a:lvl1pPr>
              <a:defRPr>
                <a:solidFill>
                  <a:schemeClr val="bg1"/>
                </a:solidFill>
              </a:defRPr>
            </a:lvl1pPr>
          </a:lstStyle>
          <a:p>
            <a:fld id="{8E36636D-D922-432D-A958-524484B5923D}" type="datetimeFigureOut">
              <a:rPr lang="en-US" smtClean="0"/>
              <a:pPr/>
              <a:t>8/30/2018</a:t>
            </a:fld>
            <a:endParaRPr lang="en-US"/>
          </a:p>
        </p:txBody>
      </p:sp>
      <p:sp>
        <p:nvSpPr>
          <p:cNvPr id="6" name="Footer Placeholder 5"/>
          <p:cNvSpPr>
            <a:spLocks noGrp="1"/>
          </p:cNvSpPr>
          <p:nvPr>
            <p:ph type="ftr" sz="quarter" idx="11"/>
          </p:nvPr>
        </p:nvSpPr>
        <p:spPr>
          <a:xfrm>
            <a:off x="381095" y="6235607"/>
            <a:ext cx="4648105" cy="365125"/>
          </a:xfrm>
        </p:spPr>
        <p:txBody>
          <a:bodyPr/>
          <a:lstStyle>
            <a:lvl1pPr>
              <a:defRPr>
                <a:solidFill>
                  <a:schemeClr val="bg1"/>
                </a:solidFill>
              </a:defRPr>
            </a:lvl1pPr>
          </a:lstStyle>
          <a:p>
            <a:endParaRPr lang="en-US" dirty="0"/>
          </a:p>
        </p:txBody>
      </p:sp>
      <p:sp>
        <p:nvSpPr>
          <p:cNvPr id="7" name="Slide Number Placeholder 6"/>
          <p:cNvSpPr>
            <a:spLocks noGrp="1"/>
          </p:cNvSpPr>
          <p:nvPr>
            <p:ph type="sldNum" sz="quarter" idx="12"/>
          </p:nvPr>
        </p:nvSpPr>
        <p:spPr/>
        <p:txBody>
          <a:bodyPr/>
          <a:lstStyle/>
          <a:p>
            <a:fld id="{DF28FB93-0A08-4E7D-8E63-9EFA29F1E093}" type="slidenum">
              <a:rPr lang="en-US" smtClean="0"/>
              <a:pPr/>
              <a:t>‹#›</a:t>
            </a:fld>
            <a:endParaRPr lang="en-US"/>
          </a:p>
        </p:txBody>
      </p:sp>
      <p:sp>
        <p:nvSpPr>
          <p:cNvPr id="9" name="TextBox 8"/>
          <p:cNvSpPr txBox="1"/>
          <p:nvPr/>
        </p:nvSpPr>
        <p:spPr>
          <a:xfrm>
            <a:off x="424891" y="174812"/>
            <a:ext cx="41330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
        <p:nvSpPr>
          <p:cNvPr id="10" name="Rectangle 9"/>
          <p:cNvSpPr/>
          <p:nvPr/>
        </p:nvSpPr>
        <p:spPr>
          <a:xfrm>
            <a:off x="6802438" y="228600"/>
            <a:ext cx="2057400" cy="20391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Picture Placeholder 12"/>
          <p:cNvSpPr>
            <a:spLocks noGrp="1"/>
          </p:cNvSpPr>
          <p:nvPr>
            <p:ph type="pic" sz="quarter" idx="13"/>
          </p:nvPr>
        </p:nvSpPr>
        <p:spPr>
          <a:xfrm>
            <a:off x="6802438" y="2374940"/>
            <a:ext cx="2057400" cy="2039112"/>
          </a:xfrm>
        </p:spPr>
        <p:txBody>
          <a:bodyPr/>
          <a:lstStyle>
            <a:lvl1pPr>
              <a:buNone/>
              <a:defRPr/>
            </a:lvl1pPr>
          </a:lstStyle>
          <a:p>
            <a:r>
              <a:rPr lang="en-US" smtClean="0"/>
              <a:t>Drag picture to placeholder or click icon to add</a:t>
            </a:r>
            <a:endParaRPr/>
          </a:p>
        </p:txBody>
      </p:sp>
      <p:sp>
        <p:nvSpPr>
          <p:cNvPr id="13" name="Picture Placeholder 12"/>
          <p:cNvSpPr>
            <a:spLocks noGrp="1"/>
          </p:cNvSpPr>
          <p:nvPr>
            <p:ph type="pic" sz="quarter" idx="14"/>
          </p:nvPr>
        </p:nvSpPr>
        <p:spPr>
          <a:xfrm>
            <a:off x="6802438" y="4535424"/>
            <a:ext cx="2057400" cy="2039112"/>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3 Pictures with Caption">
    <p:spTree>
      <p:nvGrpSpPr>
        <p:cNvPr id="1" name=""/>
        <p:cNvGrpSpPr/>
        <p:nvPr/>
      </p:nvGrpSpPr>
      <p:grpSpPr>
        <a:xfrm>
          <a:off x="0" y="0"/>
          <a:ext cx="0" cy="0"/>
          <a:chOff x="0" y="0"/>
          <a:chExt cx="0" cy="0"/>
        </a:xfrm>
      </p:grpSpPr>
      <p:sp>
        <p:nvSpPr>
          <p:cNvPr id="8" name="Rectangle 7"/>
          <p:cNvSpPr/>
          <p:nvPr/>
        </p:nvSpPr>
        <p:spPr>
          <a:xfrm>
            <a:off x="282575" y="228600"/>
            <a:ext cx="4235450" cy="63452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80554" y="2571750"/>
            <a:ext cx="4016633" cy="1162050"/>
          </a:xfrm>
        </p:spPr>
        <p:txBody>
          <a:bodyPr anchor="b">
            <a:normAutofit/>
          </a:bodyPr>
          <a:lstStyle>
            <a:lvl1pPr algn="l">
              <a:defRPr sz="2600" b="0">
                <a:solidFill>
                  <a:schemeClr val="bg1"/>
                </a:solidFill>
              </a:defRPr>
            </a:lvl1pPr>
          </a:lstStyle>
          <a:p>
            <a:r>
              <a:rPr lang="en-US" smtClean="0"/>
              <a:t>Click to edit Master title style</a:t>
            </a:r>
            <a:endParaRPr/>
          </a:p>
        </p:txBody>
      </p:sp>
      <p:sp>
        <p:nvSpPr>
          <p:cNvPr id="4" name="Text Placeholder 3"/>
          <p:cNvSpPr>
            <a:spLocks noGrp="1"/>
          </p:cNvSpPr>
          <p:nvPr>
            <p:ph type="body" sz="half" idx="2"/>
          </p:nvPr>
        </p:nvSpPr>
        <p:spPr>
          <a:xfrm>
            <a:off x="381094" y="3733800"/>
            <a:ext cx="4015304" cy="2392363"/>
          </a:xfrm>
        </p:spPr>
        <p:txBody>
          <a:bodyPr/>
          <a:lstStyle>
            <a:lvl1pPr marL="0" indent="0">
              <a:spcBef>
                <a:spcPts val="600"/>
              </a:spcBef>
              <a:buNone/>
              <a:defRPr sz="1400">
                <a:solidFill>
                  <a:schemeClr val="bg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3048000" y="6235607"/>
            <a:ext cx="1348398" cy="365125"/>
          </a:xfrm>
        </p:spPr>
        <p:txBody>
          <a:bodyPr/>
          <a:lstStyle>
            <a:lvl1pPr>
              <a:defRPr>
                <a:solidFill>
                  <a:schemeClr val="bg1"/>
                </a:solidFill>
              </a:defRPr>
            </a:lvl1pPr>
          </a:lstStyle>
          <a:p>
            <a:fld id="{8E36636D-D922-432D-A958-524484B5923D}" type="datetimeFigureOut">
              <a:rPr lang="en-US" smtClean="0"/>
              <a:pPr/>
              <a:t>8/30/2018</a:t>
            </a:fld>
            <a:endParaRPr lang="en-US"/>
          </a:p>
        </p:txBody>
      </p:sp>
      <p:sp>
        <p:nvSpPr>
          <p:cNvPr id="6" name="Footer Placeholder 5"/>
          <p:cNvSpPr>
            <a:spLocks noGrp="1"/>
          </p:cNvSpPr>
          <p:nvPr>
            <p:ph type="ftr" sz="quarter" idx="11"/>
          </p:nvPr>
        </p:nvSpPr>
        <p:spPr>
          <a:xfrm>
            <a:off x="381095" y="6235607"/>
            <a:ext cx="2590705" cy="365125"/>
          </a:xfrm>
        </p:spPr>
        <p:txBody>
          <a:bodyPr/>
          <a:lstStyle>
            <a:lvl1pPr>
              <a:defRPr>
                <a:solidFill>
                  <a:schemeClr val="bg1"/>
                </a:solidFill>
              </a:defRPr>
            </a:lvl1pPr>
          </a:lstStyle>
          <a:p>
            <a:endParaRPr lang="en-US" dirty="0"/>
          </a:p>
        </p:txBody>
      </p:sp>
      <p:sp>
        <p:nvSpPr>
          <p:cNvPr id="7" name="Slide Number Placeholder 6"/>
          <p:cNvSpPr>
            <a:spLocks noGrp="1"/>
          </p:cNvSpPr>
          <p:nvPr>
            <p:ph type="sldNum" sz="quarter" idx="12"/>
          </p:nvPr>
        </p:nvSpPr>
        <p:spPr/>
        <p:txBody>
          <a:bodyPr/>
          <a:lstStyle/>
          <a:p>
            <a:fld id="{DF28FB93-0A08-4E7D-8E63-9EFA29F1E093}" type="slidenum">
              <a:rPr lang="en-US" smtClean="0"/>
              <a:pPr/>
              <a:t>‹#›</a:t>
            </a:fld>
            <a:endParaRPr lang="en-US"/>
          </a:p>
        </p:txBody>
      </p:sp>
      <p:sp>
        <p:nvSpPr>
          <p:cNvPr id="9" name="TextBox 8"/>
          <p:cNvSpPr txBox="1"/>
          <p:nvPr/>
        </p:nvSpPr>
        <p:spPr>
          <a:xfrm>
            <a:off x="424891" y="174812"/>
            <a:ext cx="41330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
        <p:nvSpPr>
          <p:cNvPr id="10" name="Rectangle 9"/>
          <p:cNvSpPr/>
          <p:nvPr/>
        </p:nvSpPr>
        <p:spPr>
          <a:xfrm>
            <a:off x="6802438" y="228600"/>
            <a:ext cx="2057400" cy="20391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4624388" y="4534726"/>
            <a:ext cx="2057400" cy="203911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Picture Placeholder 12"/>
          <p:cNvSpPr>
            <a:spLocks noGrp="1"/>
          </p:cNvSpPr>
          <p:nvPr>
            <p:ph type="pic" sz="quarter" idx="13"/>
          </p:nvPr>
        </p:nvSpPr>
        <p:spPr>
          <a:xfrm>
            <a:off x="4624388" y="228600"/>
            <a:ext cx="2057400" cy="2039112"/>
          </a:xfrm>
        </p:spPr>
        <p:txBody>
          <a:bodyPr/>
          <a:lstStyle>
            <a:lvl1pPr>
              <a:buNone/>
              <a:defRPr/>
            </a:lvl1pPr>
          </a:lstStyle>
          <a:p>
            <a:r>
              <a:rPr lang="en-US" smtClean="0"/>
              <a:t>Drag picture to placeholder or click icon to add</a:t>
            </a:r>
            <a:endParaRPr/>
          </a:p>
        </p:txBody>
      </p:sp>
      <p:sp>
        <p:nvSpPr>
          <p:cNvPr id="13" name="Picture Placeholder 12"/>
          <p:cNvSpPr>
            <a:spLocks noGrp="1"/>
          </p:cNvSpPr>
          <p:nvPr>
            <p:ph type="pic" sz="quarter" idx="14"/>
          </p:nvPr>
        </p:nvSpPr>
        <p:spPr>
          <a:xfrm>
            <a:off x="4624388" y="2381663"/>
            <a:ext cx="2057400" cy="2039112"/>
          </a:xfrm>
        </p:spPr>
        <p:txBody>
          <a:bodyPr/>
          <a:lstStyle>
            <a:lvl1pPr>
              <a:buNone/>
              <a:defRPr/>
            </a:lvl1pPr>
          </a:lstStyle>
          <a:p>
            <a:r>
              <a:rPr lang="en-US" smtClean="0"/>
              <a:t>Drag picture to placeholder or click icon to add</a:t>
            </a:r>
            <a:endParaRPr/>
          </a:p>
        </p:txBody>
      </p:sp>
      <p:sp>
        <p:nvSpPr>
          <p:cNvPr id="14" name="Picture Placeholder 12"/>
          <p:cNvSpPr>
            <a:spLocks noGrp="1"/>
          </p:cNvSpPr>
          <p:nvPr>
            <p:ph type="pic" sz="quarter" idx="15"/>
          </p:nvPr>
        </p:nvSpPr>
        <p:spPr>
          <a:xfrm>
            <a:off x="6803136" y="2381662"/>
            <a:ext cx="2057400" cy="4187952"/>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3 Pictures with Caption, Alt.">
    <p:spTree>
      <p:nvGrpSpPr>
        <p:cNvPr id="1" name=""/>
        <p:cNvGrpSpPr/>
        <p:nvPr/>
      </p:nvGrpSpPr>
      <p:grpSpPr>
        <a:xfrm>
          <a:off x="0" y="0"/>
          <a:ext cx="0" cy="0"/>
          <a:chOff x="0" y="0"/>
          <a:chExt cx="0" cy="0"/>
        </a:xfrm>
      </p:grpSpPr>
      <p:sp>
        <p:nvSpPr>
          <p:cNvPr id="11" name="Rectangle 10"/>
          <p:cNvSpPr/>
          <p:nvPr/>
        </p:nvSpPr>
        <p:spPr>
          <a:xfrm>
            <a:off x="8166847" y="282573"/>
            <a:ext cx="685800" cy="3022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953000" y="3124200"/>
            <a:ext cx="3108960" cy="871538"/>
          </a:xfrm>
        </p:spPr>
        <p:txBody>
          <a:bodyPr anchor="b">
            <a:normAutofit/>
          </a:bodyPr>
          <a:lstStyle>
            <a:lvl1pPr algn="l">
              <a:defRPr sz="2600" b="0"/>
            </a:lvl1pPr>
          </a:lstStyle>
          <a:p>
            <a:r>
              <a:rPr lang="en-US" smtClean="0"/>
              <a:t>Click to edit Master title style</a:t>
            </a:r>
            <a:endParaRPr/>
          </a:p>
        </p:txBody>
      </p:sp>
      <p:sp>
        <p:nvSpPr>
          <p:cNvPr id="3" name="Picture Placeholder 2"/>
          <p:cNvSpPr>
            <a:spLocks noGrp="1"/>
          </p:cNvSpPr>
          <p:nvPr>
            <p:ph type="pic" idx="1"/>
          </p:nvPr>
        </p:nvSpPr>
        <p:spPr>
          <a:xfrm>
            <a:off x="277905" y="2365248"/>
            <a:ext cx="4240119" cy="418795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a:p>
        </p:txBody>
      </p:sp>
      <p:sp>
        <p:nvSpPr>
          <p:cNvPr id="4" name="Text Placeholder 3"/>
          <p:cNvSpPr>
            <a:spLocks noGrp="1"/>
          </p:cNvSpPr>
          <p:nvPr>
            <p:ph type="body" sz="half" idx="2"/>
          </p:nvPr>
        </p:nvSpPr>
        <p:spPr>
          <a:xfrm>
            <a:off x="4953000" y="3995737"/>
            <a:ext cx="3108960" cy="2147888"/>
          </a:xfrm>
        </p:spPr>
        <p:txBody>
          <a:bodyPr/>
          <a:lstStyle>
            <a:lvl1pPr marL="0" indent="0">
              <a:spcBef>
                <a:spcPts val="600"/>
              </a:spcBef>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7391399" y="6423585"/>
            <a:ext cx="1537447" cy="365125"/>
          </a:xfrm>
        </p:spPr>
        <p:txBody>
          <a:bodyPr/>
          <a:lstStyle/>
          <a:p>
            <a:fld id="{8E36636D-D922-432D-A958-524484B5923D}" type="datetimeFigureOut">
              <a:rPr lang="en-US" smtClean="0"/>
              <a:pPr/>
              <a:t>8/30/2018</a:t>
            </a:fld>
            <a:endParaRPr lang="en-US"/>
          </a:p>
        </p:txBody>
      </p:sp>
      <p:sp>
        <p:nvSpPr>
          <p:cNvPr id="6" name="Footer Placeholder 5"/>
          <p:cNvSpPr>
            <a:spLocks noGrp="1"/>
          </p:cNvSpPr>
          <p:nvPr>
            <p:ph type="ftr" sz="quarter" idx="11"/>
          </p:nvPr>
        </p:nvSpPr>
        <p:spPr>
          <a:xfrm>
            <a:off x="4191000" y="6423585"/>
            <a:ext cx="3005138" cy="365125"/>
          </a:xfrm>
        </p:spPr>
        <p:txBody>
          <a:bodyPr/>
          <a:lstStyle/>
          <a:p>
            <a:endParaRPr lang="en-US" dirty="0"/>
          </a:p>
        </p:txBody>
      </p:sp>
      <p:sp>
        <p:nvSpPr>
          <p:cNvPr id="7" name="Slide Number Placeholder 6"/>
          <p:cNvSpPr>
            <a:spLocks noGrp="1"/>
          </p:cNvSpPr>
          <p:nvPr>
            <p:ph type="sldNum" sz="quarter" idx="12"/>
          </p:nvPr>
        </p:nvSpPr>
        <p:spPr/>
        <p:txBody>
          <a:bodyPr/>
          <a:lstStyle/>
          <a:p>
            <a:fld id="{DF28FB93-0A08-4E7D-8E63-9EFA29F1E093}" type="slidenum">
              <a:rPr lang="en-US" smtClean="0"/>
              <a:pPr/>
              <a:t>‹#›</a:t>
            </a:fld>
            <a:endParaRPr lang="en-US"/>
          </a:p>
        </p:txBody>
      </p:sp>
      <p:sp>
        <p:nvSpPr>
          <p:cNvPr id="10" name="TextBox 9"/>
          <p:cNvSpPr txBox="1"/>
          <p:nvPr/>
        </p:nvSpPr>
        <p:spPr>
          <a:xfrm>
            <a:off x="4750361" y="3370730"/>
            <a:ext cx="220568" cy="369332"/>
          </a:xfrm>
          <a:prstGeom prst="rect">
            <a:avLst/>
          </a:prstGeom>
          <a:noFill/>
        </p:spPr>
        <p:txBody>
          <a:bodyPr wrap="square" lIns="0" tIns="0" rIns="0" bIns="0" rtlCol="0">
            <a:spAutoFit/>
          </a:bodyPr>
          <a:lstStyle/>
          <a:p>
            <a:r>
              <a:rPr sz="2400" b="1" baseline="0">
                <a:solidFill>
                  <a:schemeClr val="accent1">
                    <a:lumMod val="60000"/>
                    <a:lumOff val="40000"/>
                  </a:schemeClr>
                </a:solidFill>
              </a:rPr>
              <a:t>+ </a:t>
            </a:r>
          </a:p>
        </p:txBody>
      </p:sp>
      <p:sp>
        <p:nvSpPr>
          <p:cNvPr id="14" name="Picture Placeholder 12"/>
          <p:cNvSpPr>
            <a:spLocks noGrp="1"/>
          </p:cNvSpPr>
          <p:nvPr>
            <p:ph type="pic" sz="quarter" idx="13"/>
          </p:nvPr>
        </p:nvSpPr>
        <p:spPr>
          <a:xfrm>
            <a:off x="277905" y="228600"/>
            <a:ext cx="2057400" cy="2039112"/>
          </a:xfrm>
        </p:spPr>
        <p:txBody>
          <a:bodyPr/>
          <a:lstStyle>
            <a:lvl1pPr>
              <a:buNone/>
              <a:defRPr/>
            </a:lvl1pPr>
          </a:lstStyle>
          <a:p>
            <a:r>
              <a:rPr lang="en-US" smtClean="0"/>
              <a:t>Drag picture to placeholder or click icon to add</a:t>
            </a:r>
            <a:endParaRPr/>
          </a:p>
        </p:txBody>
      </p:sp>
      <p:sp>
        <p:nvSpPr>
          <p:cNvPr id="15" name="Picture Placeholder 12"/>
          <p:cNvSpPr>
            <a:spLocks noGrp="1"/>
          </p:cNvSpPr>
          <p:nvPr>
            <p:ph type="pic" sz="quarter" idx="14"/>
          </p:nvPr>
        </p:nvSpPr>
        <p:spPr>
          <a:xfrm>
            <a:off x="2460625" y="228600"/>
            <a:ext cx="2057400" cy="2039112"/>
          </a:xfrm>
        </p:spPr>
        <p:txBody>
          <a:bodyPr/>
          <a:lstStyle>
            <a:lvl1pPr>
              <a:buNone/>
              <a:defRPr/>
            </a:lvl1pPr>
          </a:lstStyle>
          <a:p>
            <a:r>
              <a:rPr lang="en-US" smtClean="0"/>
              <a:t>Drag picture to placeholder or click icon to add</a:t>
            </a: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 and Vertical Text">
    <p:spTree>
      <p:nvGrpSpPr>
        <p:cNvPr id="1" name=""/>
        <p:cNvGrpSpPr/>
        <p:nvPr/>
      </p:nvGrpSpPr>
      <p:grpSpPr>
        <a:xfrm>
          <a:off x="0" y="0"/>
          <a:ext cx="0" cy="0"/>
          <a:chOff x="0" y="0"/>
          <a:chExt cx="0" cy="0"/>
        </a:xfrm>
      </p:grpSpPr>
      <p:sp>
        <p:nvSpPr>
          <p:cNvPr id="7" name="Rectangle 6"/>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9" name="TextBox 8"/>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8E36636D-D922-432D-A958-524484B5923D}" type="datetimeFigureOut">
              <a:rPr lang="en-US" smtClean="0"/>
              <a:pPr/>
              <a:t>8/30/2018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7" name="Rectangle 6"/>
          <p:cNvSpPr/>
          <p:nvPr/>
        </p:nvSpPr>
        <p:spPr>
          <a:xfrm>
            <a:off x="8210550" y="282574"/>
            <a:ext cx="642097"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8E36636D-D922-432D-A958-524484B5923D}" type="datetimeFigureOut">
              <a:rPr lang="en-US" smtClean="0"/>
              <a:pPr/>
              <a:t>8/30/2018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a:p>
        </p:txBody>
      </p:sp>
      <p:sp>
        <p:nvSpPr>
          <p:cNvPr id="9" name="TextBox 8"/>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10" name="Rectangle 9"/>
          <p:cNvSpPr/>
          <p:nvPr/>
        </p:nvSpPr>
        <p:spPr>
          <a:xfrm>
            <a:off x="8068235" y="282574"/>
            <a:ext cx="91440" cy="1600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Vertical Title and Text">
    <p:spTree>
      <p:nvGrpSpPr>
        <p:cNvPr id="1" name=""/>
        <p:cNvGrpSpPr/>
        <p:nvPr/>
      </p:nvGrpSpPr>
      <p:grpSpPr>
        <a:xfrm>
          <a:off x="0" y="0"/>
          <a:ext cx="0" cy="0"/>
          <a:chOff x="0" y="0"/>
          <a:chExt cx="0" cy="0"/>
        </a:xfrm>
      </p:grpSpPr>
      <p:sp>
        <p:nvSpPr>
          <p:cNvPr id="10" name="Rectangle 9"/>
          <p:cNvSpPr/>
          <p:nvPr/>
        </p:nvSpPr>
        <p:spPr>
          <a:xfrm>
            <a:off x="8166847" y="282573"/>
            <a:ext cx="685800" cy="30221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7995772" y="954742"/>
            <a:ext cx="681318" cy="5171422"/>
          </a:xfrm>
        </p:spPr>
        <p:txBody>
          <a:bodyPr vert="eaVert" anchor="t" anchorCtr="0"/>
          <a:lstStyle/>
          <a:p>
            <a:r>
              <a:rPr lang="en-US" smtClean="0"/>
              <a:t>Click to edit Master title style</a:t>
            </a:r>
            <a:endParaRPr/>
          </a:p>
        </p:txBody>
      </p:sp>
      <p:sp>
        <p:nvSpPr>
          <p:cNvPr id="3" name="Vertical Text Placeholder 2"/>
          <p:cNvSpPr>
            <a:spLocks noGrp="1"/>
          </p:cNvSpPr>
          <p:nvPr>
            <p:ph type="body" orient="vert" idx="1"/>
          </p:nvPr>
        </p:nvSpPr>
        <p:spPr>
          <a:xfrm>
            <a:off x="457200" y="958756"/>
            <a:ext cx="6858000" cy="5184869"/>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8E36636D-D922-432D-A958-524484B5923D}" type="datetimeFigureOut">
              <a:rPr lang="en-US" smtClean="0"/>
              <a:pPr/>
              <a:t>8/30/2018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a:p>
        </p:txBody>
      </p:sp>
      <p:sp>
        <p:nvSpPr>
          <p:cNvPr id="9" name="TextBox 8"/>
          <p:cNvSpPr txBox="1"/>
          <p:nvPr/>
        </p:nvSpPr>
        <p:spPr>
          <a:xfrm rot="16200000">
            <a:off x="8593111" y="561668"/>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Alt.">
    <p:spTree>
      <p:nvGrpSpPr>
        <p:cNvPr id="1" name=""/>
        <p:cNvGrpSpPr/>
        <p:nvPr/>
      </p:nvGrpSpPr>
      <p:grpSpPr>
        <a:xfrm>
          <a:off x="0" y="0"/>
          <a:ext cx="0" cy="0"/>
          <a:chOff x="0" y="0"/>
          <a:chExt cx="0" cy="0"/>
        </a:xfrm>
      </p:grpSpPr>
      <p:sp>
        <p:nvSpPr>
          <p:cNvPr id="7" name="Rectangle 6"/>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98474" y="134471"/>
            <a:ext cx="7556313" cy="995082"/>
          </a:xfrm>
        </p:spPr>
        <p:txBody>
          <a:bodyPr anchor="b" anchorCtr="0"/>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p>
            <a:fld id="{8E36636D-D922-432D-A958-524484B5923D}" type="datetimeFigureOut">
              <a:rPr lang="en-US" smtClean="0"/>
              <a:pPr/>
              <a:t>8/30/2018</a:t>
            </a:fld>
            <a:endParaRPr lang="en-US"/>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F28FB93-0A08-4E7D-8E63-9EFA29F1E093}" type="slidenum">
              <a:rPr lang="en-US" smtClean="0"/>
              <a:pPr/>
              <a:t>‹#›</a:t>
            </a:fld>
            <a:endParaRPr lang="en-US"/>
          </a:p>
        </p:txBody>
      </p:sp>
      <p:sp>
        <p:nvSpPr>
          <p:cNvPr id="9" name="TextBox 8"/>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10" name="Text Placeholder 3"/>
          <p:cNvSpPr>
            <a:spLocks noGrp="1"/>
          </p:cNvSpPr>
          <p:nvPr>
            <p:ph type="body" sz="half" idx="2"/>
          </p:nvPr>
        </p:nvSpPr>
        <p:spPr>
          <a:xfrm>
            <a:off x="498518" y="1129553"/>
            <a:ext cx="7558960" cy="774700"/>
          </a:xfrm>
        </p:spPr>
        <p:txBody>
          <a:bodyPr vert="horz" lIns="91440" tIns="45720" rIns="91440" bIns="45720" rtlCol="0" anchor="t" anchorCtr="0">
            <a:noAutofit/>
          </a:bodyPr>
          <a:lstStyle>
            <a:lvl1pPr marL="0" indent="0">
              <a:buNone/>
              <a:defRPr kumimoji="0" sz="2400" b="0" i="0" u="none" strike="noStrike" kern="1200" cap="none" spc="0" normalizeH="0" baseline="0">
                <a:ln>
                  <a:noFill/>
                </a:ln>
                <a:solidFill>
                  <a:schemeClr val="accent3"/>
                </a:solidFill>
                <a:effectLst/>
                <a:uLnTx/>
                <a:uFillTx/>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with 2 Pictures">
    <p:spTree>
      <p:nvGrpSpPr>
        <p:cNvPr id="1" name=""/>
        <p:cNvGrpSpPr/>
        <p:nvPr/>
      </p:nvGrpSpPr>
      <p:grpSpPr>
        <a:xfrm>
          <a:off x="0" y="0"/>
          <a:ext cx="0" cy="0"/>
          <a:chOff x="0" y="0"/>
          <a:chExt cx="0" cy="0"/>
        </a:xfrm>
      </p:grpSpPr>
      <p:sp>
        <p:nvSpPr>
          <p:cNvPr id="2" name="Title 1"/>
          <p:cNvSpPr>
            <a:spLocks noGrp="1"/>
          </p:cNvSpPr>
          <p:nvPr>
            <p:ph type="ctrTitle"/>
          </p:nvPr>
        </p:nvSpPr>
        <p:spPr>
          <a:xfrm>
            <a:off x="4800600" y="4624668"/>
            <a:ext cx="4038600" cy="933450"/>
          </a:xfrm>
        </p:spPr>
        <p:txBody>
          <a:bodyPr>
            <a:normAutofit/>
          </a:bodyPr>
          <a:lstStyle>
            <a:lvl1pPr>
              <a:defRPr sz="2800"/>
            </a:lvl1pPr>
          </a:lstStyle>
          <a:p>
            <a:r>
              <a:rPr lang="en-US" smtClean="0"/>
              <a:t>Click to edit Master title style</a:t>
            </a:r>
            <a:endParaRPr/>
          </a:p>
        </p:txBody>
      </p:sp>
      <p:sp>
        <p:nvSpPr>
          <p:cNvPr id="3" name="Subtitle 2"/>
          <p:cNvSpPr>
            <a:spLocks noGrp="1"/>
          </p:cNvSpPr>
          <p:nvPr>
            <p:ph type="subTitle" idx="1"/>
          </p:nvPr>
        </p:nvSpPr>
        <p:spPr>
          <a:xfrm>
            <a:off x="4800600" y="5562599"/>
            <a:ext cx="4038600" cy="748553"/>
          </a:xfrm>
        </p:spPr>
        <p:txBody>
          <a:bodyPr>
            <a:normAutofit/>
          </a:bodyPr>
          <a:lstStyle>
            <a:lvl1pPr marL="0" indent="0" algn="l">
              <a:spcBef>
                <a:spcPts val="300"/>
              </a:spcBef>
              <a:buNone/>
              <a:defRPr sz="1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4" name="Date Placeholder 3"/>
          <p:cNvSpPr>
            <a:spLocks noGrp="1"/>
          </p:cNvSpPr>
          <p:nvPr>
            <p:ph type="dt" sz="half" idx="10"/>
          </p:nvPr>
        </p:nvSpPr>
        <p:spPr>
          <a:xfrm>
            <a:off x="4800600" y="6425640"/>
            <a:ext cx="1232647" cy="365125"/>
          </a:xfrm>
        </p:spPr>
        <p:txBody>
          <a:bodyPr/>
          <a:lstStyle>
            <a:lvl1pPr algn="l">
              <a:defRPr/>
            </a:lvl1pPr>
          </a:lstStyle>
          <a:p>
            <a:fld id="{8E36636D-D922-432D-A958-524484B5923D}" type="datetimeFigureOut">
              <a:rPr lang="en-US" smtClean="0"/>
              <a:pPr/>
              <a:t>8/30/2018</a:t>
            </a:fld>
            <a:endParaRPr lang="en-US"/>
          </a:p>
        </p:txBody>
      </p:sp>
      <p:sp>
        <p:nvSpPr>
          <p:cNvPr id="5" name="Footer Placeholder 4"/>
          <p:cNvSpPr>
            <a:spLocks noGrp="1"/>
          </p:cNvSpPr>
          <p:nvPr>
            <p:ph type="ftr" sz="quarter" idx="11"/>
          </p:nvPr>
        </p:nvSpPr>
        <p:spPr>
          <a:xfrm>
            <a:off x="6311153" y="6425640"/>
            <a:ext cx="2617694" cy="365125"/>
          </a:xfrm>
        </p:spPr>
        <p:txBody>
          <a:bodyPr/>
          <a:lstStyle>
            <a:lvl1pPr algn="r">
              <a:defRPr/>
            </a:lvl1pPr>
          </a:lstStyle>
          <a:p>
            <a:endParaRPr lang="en-US" dirty="0"/>
          </a:p>
        </p:txBody>
      </p:sp>
      <p:sp>
        <p:nvSpPr>
          <p:cNvPr id="7" name="Rectangle 6"/>
          <p:cNvSpPr/>
          <p:nvPr/>
        </p:nvSpPr>
        <p:spPr>
          <a:xfrm>
            <a:off x="282575" y="228600"/>
            <a:ext cx="4235450" cy="4187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6802438" y="228600"/>
            <a:ext cx="2057400" cy="203911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Rectangle 9"/>
          <p:cNvSpPr/>
          <p:nvPr/>
        </p:nvSpPr>
        <p:spPr>
          <a:xfrm>
            <a:off x="4624388" y="2377440"/>
            <a:ext cx="2057400" cy="203911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3" name="Picture Placeholder 12"/>
          <p:cNvSpPr>
            <a:spLocks noGrp="1"/>
          </p:cNvSpPr>
          <p:nvPr>
            <p:ph type="pic" sz="quarter" idx="12"/>
          </p:nvPr>
        </p:nvSpPr>
        <p:spPr>
          <a:xfrm>
            <a:off x="4624388" y="228600"/>
            <a:ext cx="2057400" cy="2039112"/>
          </a:xfrm>
        </p:spPr>
        <p:txBody>
          <a:bodyPr/>
          <a:lstStyle>
            <a:lvl1pPr>
              <a:buNone/>
              <a:defRPr/>
            </a:lvl1pPr>
          </a:lstStyle>
          <a:p>
            <a:r>
              <a:rPr lang="en-US" smtClean="0"/>
              <a:t>Drag picture to placeholder or click icon to add</a:t>
            </a:r>
            <a:endParaRPr/>
          </a:p>
        </p:txBody>
      </p:sp>
      <p:sp>
        <p:nvSpPr>
          <p:cNvPr id="14" name="Picture Placeholder 12"/>
          <p:cNvSpPr>
            <a:spLocks noGrp="1"/>
          </p:cNvSpPr>
          <p:nvPr>
            <p:ph type="pic" sz="quarter" idx="13"/>
          </p:nvPr>
        </p:nvSpPr>
        <p:spPr>
          <a:xfrm>
            <a:off x="6802438" y="2377440"/>
            <a:ext cx="2057400" cy="2039112"/>
          </a:xfrm>
        </p:spPr>
        <p:txBody>
          <a:bodyPr/>
          <a:lstStyle>
            <a:lvl1pPr>
              <a:buNone/>
              <a:defRPr/>
            </a:lvl1pPr>
          </a:lstStyle>
          <a:p>
            <a:r>
              <a:rPr lang="en-US" smtClean="0"/>
              <a:t>Drag picture to placeholder or click icon to add</a:t>
            </a:r>
            <a:endParaRPr/>
          </a:p>
        </p:txBody>
      </p:sp>
      <p:sp>
        <p:nvSpPr>
          <p:cNvPr id="16" name="Text Placeholder 3"/>
          <p:cNvSpPr>
            <a:spLocks noGrp="1"/>
          </p:cNvSpPr>
          <p:nvPr>
            <p:ph type="body" sz="half" idx="2"/>
          </p:nvPr>
        </p:nvSpPr>
        <p:spPr>
          <a:xfrm>
            <a:off x="857250" y="1779494"/>
            <a:ext cx="3086100" cy="2040905"/>
          </a:xfrm>
        </p:spPr>
        <p:txBody>
          <a:bodyPr lIns="45720" tIns="45720" rIns="45720" anchor="t">
            <a:noAutofit/>
          </a:bodyPr>
          <a:lstStyle>
            <a:lvl1pPr marL="0" indent="0" algn="ctr">
              <a:spcBef>
                <a:spcPts val="600"/>
              </a:spcBef>
              <a:buNone/>
              <a:defRPr sz="4600">
                <a:solidFill>
                  <a:schemeClr val="bg1"/>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5" name="TextBox 14"/>
          <p:cNvSpPr txBox="1"/>
          <p:nvPr/>
        </p:nvSpPr>
        <p:spPr>
          <a:xfrm>
            <a:off x="424891" y="174812"/>
            <a:ext cx="413309" cy="830997"/>
          </a:xfrm>
          <a:prstGeom prst="rect">
            <a:avLst/>
          </a:prstGeom>
          <a:noFill/>
        </p:spPr>
        <p:txBody>
          <a:bodyPr wrap="square" lIns="0" tIns="0" rIns="0" bIns="0" rtlCol="0">
            <a:spAutoFit/>
          </a:bodyPr>
          <a:lstStyle/>
          <a:p>
            <a:r>
              <a:rPr sz="5400" b="1">
                <a:solidFill>
                  <a:schemeClr val="accent1">
                    <a:lumMod val="60000"/>
                    <a:lumOff val="40000"/>
                  </a:schemeClr>
                </a:solidFill>
              </a:rPr>
              <a:t>+</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658907" y="228600"/>
            <a:ext cx="8200930" cy="63452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286000" y="3124200"/>
            <a:ext cx="5638800" cy="1362075"/>
          </a:xfrm>
        </p:spPr>
        <p:txBody>
          <a:bodyPr anchor="b" anchorCtr="0">
            <a:normAutofit/>
          </a:bodyPr>
          <a:lstStyle>
            <a:lvl1pPr algn="l">
              <a:defRPr sz="3200" b="0" cap="none" baseline="0">
                <a:solidFill>
                  <a:schemeClr val="bg1"/>
                </a:solidFill>
              </a:defRPr>
            </a:lvl1pPr>
          </a:lstStyle>
          <a:p>
            <a:r>
              <a:rPr lang="en-US" smtClean="0"/>
              <a:t>Click to edit Master title style</a:t>
            </a:r>
            <a:endParaRPr/>
          </a:p>
        </p:txBody>
      </p:sp>
      <p:sp>
        <p:nvSpPr>
          <p:cNvPr id="3" name="Text Placeholder 2"/>
          <p:cNvSpPr>
            <a:spLocks noGrp="1"/>
          </p:cNvSpPr>
          <p:nvPr>
            <p:ph type="body" idx="1"/>
          </p:nvPr>
        </p:nvSpPr>
        <p:spPr>
          <a:xfrm>
            <a:off x="2286000" y="4495800"/>
            <a:ext cx="5638800" cy="1500187"/>
          </a:xfrm>
        </p:spPr>
        <p:txBody>
          <a:bodyPr anchor="t" anchorCtr="0">
            <a:normAutofit/>
          </a:bodyPr>
          <a:lstStyle>
            <a:lvl1pPr marL="0" indent="0">
              <a:spcBef>
                <a:spcPts val="300"/>
              </a:spcBef>
              <a:buNone/>
              <a:defRPr sz="1400" cap="none" baseline="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658906" y="6248774"/>
            <a:ext cx="1474694" cy="365125"/>
          </a:xfrm>
        </p:spPr>
        <p:txBody>
          <a:bodyPr/>
          <a:lstStyle>
            <a:lvl1pPr algn="l">
              <a:defRPr>
                <a:solidFill>
                  <a:schemeClr val="bg1"/>
                </a:solidFill>
              </a:defRPr>
            </a:lvl1pPr>
          </a:lstStyle>
          <a:p>
            <a:fld id="{8E36636D-D922-432D-A958-524484B5923D}" type="datetimeFigureOut">
              <a:rPr lang="en-US" smtClean="0"/>
              <a:pPr/>
              <a:t>8/30/2018</a:t>
            </a:fld>
            <a:endParaRPr lang="en-US"/>
          </a:p>
        </p:txBody>
      </p:sp>
      <p:sp>
        <p:nvSpPr>
          <p:cNvPr id="5" name="Footer Placeholder 4"/>
          <p:cNvSpPr>
            <a:spLocks noGrp="1"/>
          </p:cNvSpPr>
          <p:nvPr>
            <p:ph type="ftr" sz="quarter" idx="11"/>
          </p:nvPr>
        </p:nvSpPr>
        <p:spPr>
          <a:xfrm>
            <a:off x="2286000" y="6248774"/>
            <a:ext cx="5638800" cy="365125"/>
          </a:xfrm>
        </p:spPr>
        <p:txBody>
          <a:bodyPr/>
          <a:lstStyle>
            <a:lvl1pPr>
              <a:defRPr>
                <a:solidFill>
                  <a:schemeClr val="bg1"/>
                </a:solidFill>
              </a:defRPr>
            </a:lvl1pPr>
          </a:lstStyle>
          <a:p>
            <a:endParaRPr lang="en-US"/>
          </a:p>
        </p:txBody>
      </p:sp>
      <p:sp>
        <p:nvSpPr>
          <p:cNvPr id="6" name="Slide Number Placeholder 5"/>
          <p:cNvSpPr>
            <a:spLocks noGrp="1"/>
          </p:cNvSpPr>
          <p:nvPr>
            <p:ph type="sldNum" sz="quarter" idx="12"/>
          </p:nvPr>
        </p:nvSpPr>
        <p:spPr>
          <a:xfrm>
            <a:off x="8305800" y="6248774"/>
            <a:ext cx="554038" cy="365125"/>
          </a:xfrm>
        </p:spPr>
        <p:txBody>
          <a:bodyPr/>
          <a:lstStyle/>
          <a:p>
            <a:fld id="{DF28FB93-0A08-4E7D-8E63-9EFA29F1E093}" type="slidenum">
              <a:rPr lang="en-US" smtClean="0"/>
              <a:pPr/>
              <a:t>‹#›</a:t>
            </a:fld>
            <a:endParaRPr lang="en-US"/>
          </a:p>
        </p:txBody>
      </p:sp>
      <p:sp>
        <p:nvSpPr>
          <p:cNvPr id="8" name="TextBox 7"/>
          <p:cNvSpPr txBox="1"/>
          <p:nvPr/>
        </p:nvSpPr>
        <p:spPr>
          <a:xfrm>
            <a:off x="2003612" y="3110754"/>
            <a:ext cx="260909" cy="615553"/>
          </a:xfrm>
          <a:prstGeom prst="rect">
            <a:avLst/>
          </a:prstGeom>
          <a:noFill/>
        </p:spPr>
        <p:txBody>
          <a:bodyPr wrap="square" lIns="0" tIns="0" rIns="0" bIns="0" rtlCol="0">
            <a:spAutoFit/>
          </a:bodyPr>
          <a:lstStyle/>
          <a:p>
            <a:r>
              <a:rPr sz="4000" b="1">
                <a:solidFill>
                  <a:schemeClr val="accent1">
                    <a:lumMod val="60000"/>
                    <a:lumOff val="40000"/>
                  </a:schemeClr>
                </a:solidFill>
              </a:rPr>
              <a:t>+</a:t>
            </a:r>
          </a:p>
        </p:txBody>
      </p:sp>
      <p:sp>
        <p:nvSpPr>
          <p:cNvPr id="9" name="Rectangle 8"/>
          <p:cNvSpPr/>
          <p:nvPr/>
        </p:nvSpPr>
        <p:spPr>
          <a:xfrm>
            <a:off x="285750" y="228600"/>
            <a:ext cx="212725" cy="63452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11" name="Rectangle 10"/>
          <p:cNvSpPr/>
          <p:nvPr/>
        </p:nvSpPr>
        <p:spPr>
          <a:xfrm>
            <a:off x="8210550" y="282574"/>
            <a:ext cx="642097"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Rectangle 11"/>
          <p:cNvSpPr/>
          <p:nvPr/>
        </p:nvSpPr>
        <p:spPr>
          <a:xfrm>
            <a:off x="8068235" y="282574"/>
            <a:ext cx="91440" cy="1600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TextBox 9"/>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498518" y="1985963"/>
            <a:ext cx="3657600" cy="41402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399878" y="1985963"/>
            <a:ext cx="3657600" cy="41402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8E36636D-D922-432D-A958-524484B5923D}" type="datetimeFigureOut">
              <a:rPr lang="en-US" smtClean="0"/>
              <a:pPr/>
              <a:t>8/30/2018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F28FB93-0A08-4E7D-8E63-9EFA29F1E09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0" name="Rectangle 9"/>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2" name="TextBox 11"/>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4" name="Content Placeholder 3"/>
          <p:cNvSpPr>
            <a:spLocks noGrp="1"/>
          </p:cNvSpPr>
          <p:nvPr>
            <p:ph sz="half" idx="2"/>
          </p:nvPr>
        </p:nvSpPr>
        <p:spPr>
          <a:xfrm>
            <a:off x="497541" y="2447365"/>
            <a:ext cx="3657600" cy="3678797"/>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6" name="Content Placeholder 5"/>
          <p:cNvSpPr>
            <a:spLocks noGrp="1"/>
          </p:cNvSpPr>
          <p:nvPr>
            <p:ph sz="quarter" idx="4"/>
          </p:nvPr>
        </p:nvSpPr>
        <p:spPr>
          <a:xfrm>
            <a:off x="4399878" y="2447365"/>
            <a:ext cx="3657600" cy="3678797"/>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6"/>
          <p:cNvSpPr>
            <a:spLocks noGrp="1"/>
          </p:cNvSpPr>
          <p:nvPr>
            <p:ph type="dt" sz="half" idx="10"/>
          </p:nvPr>
        </p:nvSpPr>
        <p:spPr/>
        <p:txBody>
          <a:bodyPr/>
          <a:lstStyle/>
          <a:p>
            <a:fld id="{8E36636D-D922-432D-A958-524484B5923D}" type="datetimeFigureOut">
              <a:rPr lang="en-US" smtClean="0"/>
              <a:pPr/>
              <a:t>8/30/2018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F28FB93-0A08-4E7D-8E63-9EFA29F1E093}" type="slidenum">
              <a:rPr lang="en-US" smtClean="0"/>
              <a:pPr/>
              <a:t>‹#›</a:t>
            </a:fld>
            <a:endParaRPr lang="en-US"/>
          </a:p>
        </p:txBody>
      </p:sp>
      <p:sp>
        <p:nvSpPr>
          <p:cNvPr id="3" name="Text Placeholder 2"/>
          <p:cNvSpPr>
            <a:spLocks noGrp="1"/>
          </p:cNvSpPr>
          <p:nvPr>
            <p:ph type="body" idx="1"/>
          </p:nvPr>
        </p:nvSpPr>
        <p:spPr>
          <a:xfrm>
            <a:off x="497541" y="2070847"/>
            <a:ext cx="3657600" cy="322729"/>
          </a:xfrm>
          <a:prstGeom prst="rect">
            <a:avLst/>
          </a:prstGeom>
          <a:solidFill>
            <a:schemeClr val="accent3"/>
          </a:solidFill>
        </p:spPr>
        <p:txBody>
          <a:bodyPr tIns="0" bIns="0" anchor="ctr" anchorCtr="0">
            <a:noAutofit/>
          </a:bodyPr>
          <a:lstStyle>
            <a:lvl1pPr marL="0" indent="0" algn="ctr">
              <a:spcBef>
                <a:spcPts val="0"/>
              </a:spcBef>
              <a:buNone/>
              <a:defRPr sz="18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399878" y="2070847"/>
            <a:ext cx="3657600" cy="322729"/>
          </a:xfrm>
          <a:prstGeom prst="rect">
            <a:avLst/>
          </a:prstGeom>
          <a:solidFill>
            <a:schemeClr val="accent3">
              <a:lumMod val="60000"/>
              <a:lumOff val="40000"/>
            </a:schemeClr>
          </a:solidFill>
        </p:spPr>
        <p:txBody>
          <a:bodyPr tIns="0" bIns="0" anchor="ctr" anchorCtr="0">
            <a:noAutofit/>
          </a:bodyPr>
          <a:lstStyle>
            <a:lvl1pPr marL="0" indent="0" algn="ctr">
              <a:spcBef>
                <a:spcPts val="0"/>
              </a:spcBef>
              <a:buNone/>
              <a:defRPr sz="18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sp>
        <p:nvSpPr>
          <p:cNvPr id="10" name="TextBox 9"/>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498517" y="1985963"/>
            <a:ext cx="7569157"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8E36636D-D922-432D-A958-524484B5923D}" type="datetimeFigureOut">
              <a:rPr lang="en-US" smtClean="0"/>
              <a:pPr/>
              <a:t>8/30/2018</a:t>
            </a:fld>
            <a:endParaRPr lang="en-US"/>
          </a:p>
        </p:txBody>
      </p:sp>
      <p:sp>
        <p:nvSpPr>
          <p:cNvPr id="6" name="Footer Placeholder 5"/>
          <p:cNvSpPr>
            <a:spLocks noGrp="1"/>
          </p:cNvSpPr>
          <p:nvPr>
            <p:ph type="ftr" sz="quarter" idx="11"/>
          </p:nvPr>
        </p:nvSpPr>
        <p:spPr/>
        <p:txBody>
          <a:bodyPr/>
          <a:lstStyle/>
          <a:p>
            <a:endParaRPr lang="en-US" dirty="0"/>
          </a:p>
        </p:txBody>
      </p:sp>
      <p:sp>
        <p:nvSpPr>
          <p:cNvPr id="13" name="Content Placeholder 2"/>
          <p:cNvSpPr>
            <a:spLocks noGrp="1"/>
          </p:cNvSpPr>
          <p:nvPr>
            <p:ph sz="half" idx="14"/>
          </p:nvPr>
        </p:nvSpPr>
        <p:spPr>
          <a:xfrm>
            <a:off x="498517" y="4164965"/>
            <a:ext cx="7569157"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4" name="Rectangle 13"/>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5" name="Slide Number Placeholder 6"/>
          <p:cNvSpPr>
            <a:spLocks noGrp="1"/>
          </p:cNvSpPr>
          <p:nvPr>
            <p:ph type="sldNum" sz="quarter" idx="12"/>
          </p:nvPr>
        </p:nvSpPr>
        <p:spPr>
          <a:xfrm>
            <a:off x="8305800" y="242234"/>
            <a:ext cx="554038" cy="365125"/>
          </a:xfrm>
        </p:spPr>
        <p:txBody>
          <a:bodyPr/>
          <a:lstStyle/>
          <a:p>
            <a:fld id="{DF28FB93-0A08-4E7D-8E63-9EFA29F1E09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8" name="Rectangle 7"/>
          <p:cNvSpPr/>
          <p:nvPr/>
        </p:nvSpPr>
        <p:spPr>
          <a:xfrm>
            <a:off x="8166847" y="282574"/>
            <a:ext cx="685800" cy="1600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0" name="TextBox 9"/>
          <p:cNvSpPr txBox="1"/>
          <p:nvPr/>
        </p:nvSpPr>
        <p:spPr>
          <a:xfrm>
            <a:off x="223185" y="228600"/>
            <a:ext cx="260909" cy="553998"/>
          </a:xfrm>
          <a:prstGeom prst="rect">
            <a:avLst/>
          </a:prstGeom>
          <a:noFill/>
        </p:spPr>
        <p:txBody>
          <a:bodyPr wrap="square" lIns="0" tIns="0" rIns="0" bIns="0" rtlCol="0">
            <a:spAutoFit/>
          </a:bodyPr>
          <a:lstStyle/>
          <a:p>
            <a:r>
              <a:rPr sz="3600" b="1">
                <a:solidFill>
                  <a:schemeClr val="accent1">
                    <a:lumMod val="60000"/>
                    <a:lumOff val="40000"/>
                  </a:schemeClr>
                </a:solidFill>
              </a:rPr>
              <a:t>+</a:t>
            </a:r>
          </a:p>
        </p:txBody>
      </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4410075" y="1985963"/>
            <a:ext cx="3657600"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4"/>
          <p:cNvSpPr>
            <a:spLocks noGrp="1"/>
          </p:cNvSpPr>
          <p:nvPr>
            <p:ph type="dt" sz="half" idx="10"/>
          </p:nvPr>
        </p:nvSpPr>
        <p:spPr/>
        <p:txBody>
          <a:bodyPr/>
          <a:lstStyle/>
          <a:p>
            <a:fld id="{8E36636D-D922-432D-A958-524484B5923D}" type="datetimeFigureOut">
              <a:rPr lang="en-US" smtClean="0"/>
              <a:pPr/>
              <a:t>8/30/2018</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F28FB93-0A08-4E7D-8E63-9EFA29F1E093}" type="slidenum">
              <a:rPr lang="en-US" smtClean="0"/>
              <a:pPr/>
              <a:t>‹#›</a:t>
            </a:fld>
            <a:endParaRPr lang="en-US"/>
          </a:p>
        </p:txBody>
      </p:sp>
      <p:sp>
        <p:nvSpPr>
          <p:cNvPr id="11" name="Content Placeholder 2"/>
          <p:cNvSpPr>
            <a:spLocks noGrp="1"/>
          </p:cNvSpPr>
          <p:nvPr>
            <p:ph sz="half" idx="15"/>
          </p:nvPr>
        </p:nvSpPr>
        <p:spPr>
          <a:xfrm>
            <a:off x="498518" y="1985963"/>
            <a:ext cx="3657600" cy="41402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3" name="Content Placeholder 2"/>
          <p:cNvSpPr>
            <a:spLocks noGrp="1"/>
          </p:cNvSpPr>
          <p:nvPr>
            <p:ph sz="half" idx="16"/>
          </p:nvPr>
        </p:nvSpPr>
        <p:spPr>
          <a:xfrm>
            <a:off x="4410075" y="4169664"/>
            <a:ext cx="3657600" cy="196596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8474" y="484094"/>
            <a:ext cx="7556313" cy="1116106"/>
          </a:xfrm>
          <a:prstGeom prst="rect">
            <a:avLst/>
          </a:prstGeom>
        </p:spPr>
        <p:txBody>
          <a:bodyPr vert="horz" lIns="91440" tIns="45720" rIns="91440" bIns="45720" rtlCol="0" anchor="t" anchorCtr="0">
            <a:noAutofit/>
          </a:bodyPr>
          <a:lstStyle/>
          <a:p>
            <a:r>
              <a:rPr lang="en-US" smtClean="0"/>
              <a:t>Click to edit Master title style</a:t>
            </a:r>
            <a:endParaRPr/>
          </a:p>
        </p:txBody>
      </p:sp>
      <p:sp>
        <p:nvSpPr>
          <p:cNvPr id="3" name="Text Placeholder 2"/>
          <p:cNvSpPr>
            <a:spLocks noGrp="1"/>
          </p:cNvSpPr>
          <p:nvPr>
            <p:ph type="body" idx="1"/>
          </p:nvPr>
        </p:nvSpPr>
        <p:spPr>
          <a:xfrm>
            <a:off x="498474" y="1981200"/>
            <a:ext cx="7556313" cy="4144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2"/>
          </p:nvPr>
        </p:nvSpPr>
        <p:spPr>
          <a:xfrm>
            <a:off x="6795247" y="6423585"/>
            <a:ext cx="2133600" cy="365125"/>
          </a:xfrm>
          <a:prstGeom prst="rect">
            <a:avLst/>
          </a:prstGeom>
        </p:spPr>
        <p:txBody>
          <a:bodyPr vert="horz" lIns="91440" tIns="45720" rIns="91440" bIns="45720" rtlCol="0" anchor="ctr"/>
          <a:lstStyle>
            <a:lvl1pPr algn="r">
              <a:defRPr sz="1100">
                <a:solidFill>
                  <a:schemeClr val="tx1">
                    <a:lumMod val="65000"/>
                    <a:lumOff val="35000"/>
                  </a:schemeClr>
                </a:solidFill>
              </a:defRPr>
            </a:lvl1pPr>
          </a:lstStyle>
          <a:p>
            <a:fld id="{8E36636D-D922-432D-A958-524484B5923D}" type="datetimeFigureOut">
              <a:rPr lang="en-US" smtClean="0"/>
              <a:pPr/>
              <a:t>8/30/2018</a:t>
            </a:fld>
            <a:endParaRPr lang="en-US"/>
          </a:p>
        </p:txBody>
      </p:sp>
      <p:sp>
        <p:nvSpPr>
          <p:cNvPr id="5" name="Footer Placeholder 4"/>
          <p:cNvSpPr>
            <a:spLocks noGrp="1"/>
          </p:cNvSpPr>
          <p:nvPr>
            <p:ph type="ftr" sz="quarter" idx="3"/>
          </p:nvPr>
        </p:nvSpPr>
        <p:spPr>
          <a:xfrm>
            <a:off x="201706" y="6423585"/>
            <a:ext cx="6122894"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endParaRPr lang="en-US" dirty="0"/>
          </a:p>
        </p:txBody>
      </p:sp>
      <p:sp>
        <p:nvSpPr>
          <p:cNvPr id="6" name="Slide Number Placeholder 5"/>
          <p:cNvSpPr>
            <a:spLocks noGrp="1"/>
          </p:cNvSpPr>
          <p:nvPr>
            <p:ph type="sldNum" sz="quarter" idx="4"/>
          </p:nvPr>
        </p:nvSpPr>
        <p:spPr>
          <a:xfrm>
            <a:off x="8305800" y="242234"/>
            <a:ext cx="554038" cy="365125"/>
          </a:xfrm>
          <a:prstGeom prst="rect">
            <a:avLst/>
          </a:prstGeom>
        </p:spPr>
        <p:txBody>
          <a:bodyPr vert="horz" lIns="91440" tIns="45720" rIns="91440" bIns="45720" rtlCol="0" anchor="ctr"/>
          <a:lstStyle>
            <a:lvl1pPr algn="r">
              <a:defRPr sz="1400">
                <a:solidFill>
                  <a:schemeClr val="bg1"/>
                </a:solidFill>
              </a:defRPr>
            </a:lvl1pPr>
          </a:lstStyle>
          <a:p>
            <a:fld id="{DF28FB93-0A08-4E7D-8E63-9EFA29F1E09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Lst>
  <p:txStyles>
    <p:titleStyle>
      <a:lvl1pPr algn="l" defTabSz="914400" rtl="0" eaLnBrk="1" latinLnBrk="0" hangingPunct="1">
        <a:spcBef>
          <a:spcPct val="0"/>
        </a:spcBef>
        <a:buNone/>
        <a:defRPr sz="3600" b="0" kern="1200">
          <a:solidFill>
            <a:schemeClr val="accent1"/>
          </a:solidFill>
          <a:latin typeface="+mj-lt"/>
          <a:ea typeface="+mj-ea"/>
          <a:cs typeface="+mj-cs"/>
        </a:defRPr>
      </a:lvl1pPr>
    </p:titleStyle>
    <p:bodyStyle>
      <a:lvl1pPr marL="228600" indent="-228600" algn="l" defTabSz="914400" rtl="0" eaLnBrk="1" latinLnBrk="0" hangingPunct="1">
        <a:spcBef>
          <a:spcPts val="2000"/>
        </a:spcBef>
        <a:buClr>
          <a:schemeClr val="accent1"/>
        </a:buClr>
        <a:buSzPct val="75000"/>
        <a:buFont typeface="Wingdings" pitchFamily="2" charset="2"/>
        <a:buChar char="n"/>
        <a:defRPr sz="2000" kern="1200">
          <a:solidFill>
            <a:schemeClr val="tx1">
              <a:lumMod val="65000"/>
              <a:lumOff val="35000"/>
            </a:schemeClr>
          </a:solidFill>
          <a:latin typeface="+mn-lt"/>
          <a:ea typeface="+mn-ea"/>
          <a:cs typeface="+mn-cs"/>
        </a:defRPr>
      </a:lvl1pPr>
      <a:lvl2pPr marL="4572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mn-lt"/>
          <a:ea typeface="+mn-ea"/>
          <a:cs typeface="+mn-cs"/>
        </a:defRPr>
      </a:lvl2pPr>
      <a:lvl3pPr marL="6858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3pPr>
      <a:lvl4pPr marL="914400" indent="-228600" algn="l" defTabSz="914400" rtl="0" eaLnBrk="1" latinLnBrk="0" hangingPunct="1">
        <a:spcBef>
          <a:spcPts val="600"/>
        </a:spcBef>
        <a:buClr>
          <a:schemeClr val="accent1">
            <a:lumMod val="60000"/>
            <a:lumOff val="40000"/>
          </a:schemeClr>
        </a:buClr>
        <a:buSzPct val="75000"/>
        <a:buFont typeface="Wingdings" pitchFamily="2" charset="2"/>
        <a:buChar char="n"/>
        <a:defRPr sz="1800" kern="1200">
          <a:solidFill>
            <a:schemeClr val="tx1">
              <a:lumMod val="65000"/>
              <a:lumOff val="35000"/>
            </a:schemeClr>
          </a:solidFill>
          <a:latin typeface="+mn-lt"/>
          <a:ea typeface="+mn-ea"/>
          <a:cs typeface="+mn-cs"/>
        </a:defRPr>
      </a:lvl4pPr>
      <a:lvl5pPr marL="1143000" indent="-228600" algn="l" defTabSz="914400" rtl="0" eaLnBrk="1" latinLnBrk="0" hangingPunct="1">
        <a:spcBef>
          <a:spcPts val="600"/>
        </a:spcBef>
        <a:buClr>
          <a:schemeClr val="accent1"/>
        </a:buClr>
        <a:buSzPct val="75000"/>
        <a:buFont typeface="Wingdings" pitchFamily="2" charset="2"/>
        <a:buChar char="n"/>
        <a:defRPr sz="1800" kern="1200">
          <a:solidFill>
            <a:schemeClr val="tx1">
              <a:lumMod val="65000"/>
              <a:lumOff val="35000"/>
            </a:schemeClr>
          </a:solidFill>
          <a:latin typeface="+mn-lt"/>
          <a:ea typeface="+mn-ea"/>
          <a:cs typeface="+mn-cs"/>
        </a:defRPr>
      </a:lvl5pPr>
      <a:lvl6pPr marL="1377950"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dirty="0" smtClean="0">
          <a:solidFill>
            <a:schemeClr val="tx1">
              <a:lumMod val="65000"/>
              <a:lumOff val="35000"/>
            </a:schemeClr>
          </a:solidFill>
          <a:latin typeface="+mn-lt"/>
          <a:ea typeface="+mn-ea"/>
          <a:cs typeface="+mn-cs"/>
        </a:defRPr>
      </a:lvl6pPr>
      <a:lvl7pPr marL="1603375" indent="-228600" algn="l" defTabSz="914400" rtl="0" eaLnBrk="1" latinLnBrk="0" hangingPunct="1">
        <a:spcBef>
          <a:spcPct val="20000"/>
        </a:spcBef>
        <a:buClr>
          <a:schemeClr val="accent1"/>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7pPr>
      <a:lvl8pPr marL="1830388" indent="-228600" algn="l" defTabSz="914400" rtl="0" eaLnBrk="1" latinLnBrk="0" hangingPunct="1">
        <a:spcBef>
          <a:spcPct val="20000"/>
        </a:spcBef>
        <a:buClr>
          <a:schemeClr val="accent1">
            <a:lumMod val="60000"/>
            <a:lumOff val="40000"/>
          </a:schemeClr>
        </a:buClr>
        <a:buSzPct val="75000"/>
        <a:buFont typeface="Wingdings" pitchFamily="2" charset="2"/>
        <a:buChar char=""/>
        <a:defRPr lang="en-US" sz="1800" kern="1200" baseline="0" dirty="0" smtClean="0">
          <a:solidFill>
            <a:schemeClr val="tx1">
              <a:lumMod val="65000"/>
              <a:lumOff val="35000"/>
            </a:schemeClr>
          </a:solidFill>
          <a:latin typeface="+mn-lt"/>
          <a:ea typeface="+mn-ea"/>
          <a:cs typeface="+mn-cs"/>
        </a:defRPr>
      </a:lvl8pPr>
      <a:lvl9pPr marL="2057400" indent="-228600" algn="l" defTabSz="914400" rtl="0" eaLnBrk="1" latinLnBrk="0" hangingPunct="1">
        <a:spcBef>
          <a:spcPct val="20000"/>
        </a:spcBef>
        <a:buClr>
          <a:schemeClr val="accent1"/>
        </a:buClr>
        <a:buSzPct val="75000"/>
        <a:buFont typeface="Wingdings" pitchFamily="2" charset="2"/>
        <a:buChar char=""/>
        <a:defRPr lang="en-US" sz="1800" kern="1200" baseline="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264109" y="4676027"/>
            <a:ext cx="3067091" cy="1423817"/>
          </a:xfrm>
        </p:spPr>
        <p:txBody>
          <a:bodyPr/>
          <a:lstStyle/>
          <a:p>
            <a:r>
              <a:rPr lang="en-US" dirty="0" smtClean="0"/>
              <a:t>An Introduction</a:t>
            </a:r>
            <a:endParaRPr lang="en-US" dirty="0"/>
          </a:p>
        </p:txBody>
      </p:sp>
      <p:pic>
        <p:nvPicPr>
          <p:cNvPr id="5" name="Picture 4" descr="AMJ-v02.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4566648" y="128421"/>
            <a:ext cx="4308435" cy="4308435"/>
          </a:xfrm>
          <a:prstGeom prst="rect">
            <a:avLst/>
          </a:prstGeom>
        </p:spPr>
      </p:pic>
      <p:pic>
        <p:nvPicPr>
          <p:cNvPr id="8" name="Picture 7" descr="AMJ-v03.jpg"/>
          <p:cNvPicPr>
            <a:picLocks noChangeAspect="1"/>
          </p:cNvPicPr>
          <p:nvPr/>
        </p:nvPicPr>
        <p:blipFill>
          <a:blip r:embed="rId3" cstate="email">
            <a:alphaModFix amt="21000"/>
            <a:extLst>
              <a:ext uri="{28A0092B-C50C-407E-A947-70E740481C1C}">
                <a14:useLocalDpi xmlns:a14="http://schemas.microsoft.com/office/drawing/2010/main" val="0"/>
              </a:ext>
            </a:extLst>
          </a:blip>
          <a:stretch>
            <a:fillRect/>
          </a:stretch>
        </p:blipFill>
        <p:spPr>
          <a:xfrm>
            <a:off x="-3373385" y="-1260112"/>
            <a:ext cx="8368718" cy="8368718"/>
          </a:xfrm>
          <a:prstGeom prst="rect">
            <a:avLst/>
          </a:prstGeom>
        </p:spPr>
      </p:pic>
    </p:spTree>
    <p:extLst>
      <p:ext uri="{BB962C8B-B14F-4D97-AF65-F5344CB8AC3E}">
        <p14:creationId xmlns:p14="http://schemas.microsoft.com/office/powerpoint/2010/main" val="20249513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Mission and Purpose</a:t>
            </a:r>
            <a:endParaRPr lang="en-US" dirty="0"/>
          </a:p>
        </p:txBody>
      </p:sp>
      <p:sp>
        <p:nvSpPr>
          <p:cNvPr id="10" name="Content Placeholder 9"/>
          <p:cNvSpPr>
            <a:spLocks noGrp="1"/>
          </p:cNvSpPr>
          <p:nvPr>
            <p:ph idx="1"/>
          </p:nvPr>
        </p:nvSpPr>
        <p:spPr>
          <a:xfrm>
            <a:off x="498474" y="1430866"/>
            <a:ext cx="7556313" cy="4859867"/>
          </a:xfrm>
        </p:spPr>
        <p:txBody>
          <a:bodyPr>
            <a:normAutofit fontScale="70000" lnSpcReduction="20000"/>
          </a:bodyPr>
          <a:lstStyle/>
          <a:p>
            <a:r>
              <a:rPr lang="en-US" dirty="0">
                <a:solidFill>
                  <a:schemeClr val="tx1">
                    <a:lumMod val="75000"/>
                  </a:schemeClr>
                </a:solidFill>
              </a:rPr>
              <a:t>The </a:t>
            </a:r>
            <a:r>
              <a:rPr lang="en-US" i="1" dirty="0">
                <a:solidFill>
                  <a:schemeClr val="tx1">
                    <a:lumMod val="75000"/>
                  </a:schemeClr>
                </a:solidFill>
              </a:rPr>
              <a:t>ASEAN Music Journal</a:t>
            </a:r>
            <a:r>
              <a:rPr lang="en-US" dirty="0">
                <a:solidFill>
                  <a:schemeClr val="tx1">
                    <a:lumMod val="75000"/>
                  </a:schemeClr>
                </a:solidFill>
              </a:rPr>
              <a:t> (</a:t>
            </a:r>
            <a:r>
              <a:rPr lang="en-US" i="1" dirty="0">
                <a:solidFill>
                  <a:schemeClr val="tx1">
                    <a:lumMod val="75000"/>
                  </a:schemeClr>
                </a:solidFill>
              </a:rPr>
              <a:t>AMJ)</a:t>
            </a:r>
            <a:r>
              <a:rPr lang="en-US" dirty="0">
                <a:solidFill>
                  <a:schemeClr val="tx1">
                    <a:lumMod val="75000"/>
                  </a:schemeClr>
                </a:solidFill>
              </a:rPr>
              <a:t> serves as a vehicle for the dissemination of research and practice related to a wide variety of music disciplines and their relevance to ASEAN nations. The content of this publication highlights topics of general interest for music teaching, learning, and performance as well as the historical and developmental aspects of music in Brunei, Cambodia, Indonesia, Laos, Malaysia, Myanmar, Philippines, Singapore, Thailand, and Vietnam. </a:t>
            </a:r>
            <a:r>
              <a:rPr lang="en-US" i="1" dirty="0">
                <a:solidFill>
                  <a:schemeClr val="tx1">
                    <a:lumMod val="75000"/>
                  </a:schemeClr>
                </a:solidFill>
              </a:rPr>
              <a:t>AMJ</a:t>
            </a:r>
            <a:r>
              <a:rPr lang="en-US" dirty="0">
                <a:solidFill>
                  <a:schemeClr val="tx1">
                    <a:lumMod val="75000"/>
                  </a:schemeClr>
                </a:solidFill>
              </a:rPr>
              <a:t> is the prime medium for dialogue and exchange between music researchers interested in Southeast Asia as well as its place in the world forum. Issues of the publication focusing on specific topics may be developed if the need arises. </a:t>
            </a:r>
            <a:endParaRPr lang="en-US" dirty="0" smtClean="0">
              <a:solidFill>
                <a:schemeClr val="tx1">
                  <a:lumMod val="75000"/>
                </a:schemeClr>
              </a:solidFill>
            </a:endParaRPr>
          </a:p>
          <a:p>
            <a:r>
              <a:rPr lang="en-US" dirty="0">
                <a:solidFill>
                  <a:schemeClr val="tx1">
                    <a:lumMod val="75000"/>
                  </a:schemeClr>
                </a:solidFill>
              </a:rPr>
              <a:t>This </a:t>
            </a:r>
            <a:r>
              <a:rPr lang="en-US" b="1" dirty="0">
                <a:solidFill>
                  <a:schemeClr val="tx1">
                    <a:lumMod val="75000"/>
                  </a:schemeClr>
                </a:solidFill>
              </a:rPr>
              <a:t>peer-reviewed journal</a:t>
            </a:r>
            <a:r>
              <a:rPr lang="en-US" dirty="0">
                <a:solidFill>
                  <a:schemeClr val="tx1">
                    <a:lumMod val="75000"/>
                  </a:schemeClr>
                </a:solidFill>
              </a:rPr>
              <a:t> serves the scholarly community interested in best practices and original research focused specifically on Southeast Asia. </a:t>
            </a:r>
          </a:p>
          <a:p>
            <a:pPr lvl="0"/>
            <a:r>
              <a:rPr lang="en-US" dirty="0" smtClean="0">
                <a:solidFill>
                  <a:schemeClr val="tx1">
                    <a:lumMod val="75000"/>
                  </a:schemeClr>
                </a:solidFill>
              </a:rPr>
              <a:t> </a:t>
            </a:r>
            <a:r>
              <a:rPr lang="en-US" dirty="0">
                <a:solidFill>
                  <a:schemeClr val="tx1">
                    <a:lumMod val="75000"/>
                  </a:schemeClr>
                </a:solidFill>
              </a:rPr>
              <a:t>This unique journal encompasses scholarship and research on a full range of topics and methodologies relevant </a:t>
            </a:r>
            <a:r>
              <a:rPr lang="en-US" dirty="0" smtClean="0">
                <a:solidFill>
                  <a:schemeClr val="tx1">
                    <a:lumMod val="75000"/>
                  </a:schemeClr>
                </a:solidFill>
              </a:rPr>
              <a:t>to:</a:t>
            </a:r>
          </a:p>
          <a:p>
            <a:pPr lvl="1">
              <a:lnSpc>
                <a:spcPct val="120000"/>
              </a:lnSpc>
              <a:spcBef>
                <a:spcPts val="0"/>
              </a:spcBef>
              <a:spcAft>
                <a:spcPts val="200"/>
              </a:spcAft>
            </a:pPr>
            <a:r>
              <a:rPr lang="en-US" dirty="0" smtClean="0">
                <a:solidFill>
                  <a:schemeClr val="tx1">
                    <a:lumMod val="75000"/>
                  </a:schemeClr>
                </a:solidFill>
              </a:rPr>
              <a:t>Music Education			Music Therapy</a:t>
            </a:r>
            <a:endParaRPr lang="en-US" dirty="0">
              <a:solidFill>
                <a:schemeClr val="tx1">
                  <a:lumMod val="75000"/>
                </a:schemeClr>
              </a:solidFill>
            </a:endParaRPr>
          </a:p>
          <a:p>
            <a:pPr lvl="1">
              <a:lnSpc>
                <a:spcPct val="120000"/>
              </a:lnSpc>
              <a:spcBef>
                <a:spcPts val="0"/>
              </a:spcBef>
              <a:spcAft>
                <a:spcPts val="200"/>
              </a:spcAft>
            </a:pPr>
            <a:r>
              <a:rPr lang="en-US" dirty="0" smtClean="0">
                <a:solidFill>
                  <a:schemeClr val="tx1">
                    <a:lumMod val="75000"/>
                  </a:schemeClr>
                </a:solidFill>
              </a:rPr>
              <a:t>Music Theory			Music Composition</a:t>
            </a:r>
            <a:endParaRPr lang="en-US" dirty="0">
              <a:solidFill>
                <a:schemeClr val="tx1">
                  <a:lumMod val="75000"/>
                </a:schemeClr>
              </a:solidFill>
            </a:endParaRPr>
          </a:p>
          <a:p>
            <a:pPr lvl="1">
              <a:lnSpc>
                <a:spcPct val="120000"/>
              </a:lnSpc>
              <a:spcBef>
                <a:spcPts val="0"/>
              </a:spcBef>
              <a:spcAft>
                <a:spcPts val="200"/>
              </a:spcAft>
            </a:pPr>
            <a:r>
              <a:rPr lang="en-US" dirty="0" smtClean="0">
                <a:solidFill>
                  <a:schemeClr val="tx1">
                    <a:lumMod val="75000"/>
                  </a:schemeClr>
                </a:solidFill>
              </a:rPr>
              <a:t>Ethnomusicology			Musicology</a:t>
            </a:r>
            <a:endParaRPr lang="en-US" dirty="0">
              <a:solidFill>
                <a:schemeClr val="tx1">
                  <a:lumMod val="75000"/>
                </a:schemeClr>
              </a:solidFill>
            </a:endParaRPr>
          </a:p>
          <a:p>
            <a:pPr lvl="1">
              <a:lnSpc>
                <a:spcPct val="120000"/>
              </a:lnSpc>
              <a:spcBef>
                <a:spcPts val="0"/>
              </a:spcBef>
              <a:spcAft>
                <a:spcPts val="200"/>
              </a:spcAft>
            </a:pPr>
            <a:r>
              <a:rPr lang="en-US" dirty="0" smtClean="0">
                <a:solidFill>
                  <a:schemeClr val="tx1">
                    <a:lumMod val="75000"/>
                  </a:schemeClr>
                </a:solidFill>
              </a:rPr>
              <a:t>Music Performance		Community Music</a:t>
            </a:r>
            <a:endParaRPr lang="en-US" dirty="0">
              <a:solidFill>
                <a:schemeClr val="tx1">
                  <a:lumMod val="75000"/>
                </a:schemeClr>
              </a:solidFill>
            </a:endParaRPr>
          </a:p>
          <a:p>
            <a:pPr lvl="1">
              <a:lnSpc>
                <a:spcPct val="120000"/>
              </a:lnSpc>
              <a:spcBef>
                <a:spcPts val="0"/>
              </a:spcBef>
              <a:spcAft>
                <a:spcPts val="200"/>
              </a:spcAft>
            </a:pPr>
            <a:r>
              <a:rPr lang="en-US" dirty="0" smtClean="0">
                <a:solidFill>
                  <a:schemeClr val="tx1">
                    <a:lumMod val="75000"/>
                  </a:schemeClr>
                </a:solidFill>
              </a:rPr>
              <a:t>Music </a:t>
            </a:r>
            <a:r>
              <a:rPr lang="en-US" dirty="0">
                <a:solidFill>
                  <a:schemeClr val="tx1">
                    <a:lumMod val="75000"/>
                  </a:schemeClr>
                </a:solidFill>
              </a:rPr>
              <a:t>in General </a:t>
            </a:r>
            <a:r>
              <a:rPr lang="en-US" dirty="0" smtClean="0">
                <a:solidFill>
                  <a:schemeClr val="tx1">
                    <a:lumMod val="75000"/>
                  </a:schemeClr>
                </a:solidFill>
              </a:rPr>
              <a:t>Studies		Music </a:t>
            </a:r>
            <a:r>
              <a:rPr lang="en-US" dirty="0">
                <a:solidFill>
                  <a:schemeClr val="tx1">
                    <a:lumMod val="75000"/>
                  </a:schemeClr>
                </a:solidFill>
              </a:rPr>
              <a:t>and </a:t>
            </a:r>
            <a:r>
              <a:rPr lang="en-US" dirty="0" smtClean="0">
                <a:solidFill>
                  <a:schemeClr val="tx1">
                    <a:lumMod val="75000"/>
                  </a:schemeClr>
                </a:solidFill>
              </a:rPr>
              <a:t>Technology</a:t>
            </a:r>
          </a:p>
          <a:p>
            <a:pPr lvl="1">
              <a:lnSpc>
                <a:spcPct val="120000"/>
              </a:lnSpc>
              <a:spcBef>
                <a:spcPts val="0"/>
              </a:spcBef>
              <a:spcAft>
                <a:spcPts val="200"/>
              </a:spcAft>
            </a:pPr>
            <a:r>
              <a:rPr lang="en-US" dirty="0" smtClean="0">
                <a:solidFill>
                  <a:schemeClr val="tx1">
                    <a:lumMod val="75000"/>
                  </a:schemeClr>
                </a:solidFill>
              </a:rPr>
              <a:t>Music </a:t>
            </a:r>
            <a:r>
              <a:rPr lang="en-US" dirty="0">
                <a:solidFill>
                  <a:schemeClr val="tx1">
                    <a:lumMod val="75000"/>
                  </a:schemeClr>
                </a:solidFill>
              </a:rPr>
              <a:t>Business and Industry </a:t>
            </a:r>
            <a:endParaRPr lang="en-US" dirty="0" smtClean="0">
              <a:solidFill>
                <a:schemeClr val="tx1">
                  <a:lumMod val="75000"/>
                </a:schemeClr>
              </a:solidFill>
            </a:endParaRPr>
          </a:p>
          <a:p>
            <a:pPr lvl="1">
              <a:lnSpc>
                <a:spcPct val="120000"/>
              </a:lnSpc>
              <a:spcBef>
                <a:spcPts val="0"/>
              </a:spcBef>
              <a:spcAft>
                <a:spcPts val="200"/>
              </a:spcAft>
            </a:pPr>
            <a:r>
              <a:rPr lang="en-US" dirty="0" smtClean="0">
                <a:solidFill>
                  <a:schemeClr val="tx1">
                    <a:lumMod val="75000"/>
                  </a:schemeClr>
                </a:solidFill>
              </a:rPr>
              <a:t>Important </a:t>
            </a:r>
            <a:r>
              <a:rPr lang="en-US" dirty="0">
                <a:solidFill>
                  <a:schemeClr val="tx1">
                    <a:lumMod val="75000"/>
                  </a:schemeClr>
                </a:solidFill>
              </a:rPr>
              <a:t>issues that are currently being addressed within the profession</a:t>
            </a:r>
            <a:r>
              <a:rPr lang="en-US" dirty="0" smtClean="0">
                <a:solidFill>
                  <a:schemeClr val="tx1">
                    <a:lumMod val="75000"/>
                  </a:schemeClr>
                </a:solidFill>
              </a:rPr>
              <a:t>.</a:t>
            </a:r>
            <a:endParaRPr lang="en-US" dirty="0">
              <a:solidFill>
                <a:schemeClr val="tx1">
                  <a:lumMod val="75000"/>
                </a:schemeClr>
              </a:solidFill>
            </a:endParaRPr>
          </a:p>
        </p:txBody>
      </p:sp>
    </p:spTree>
    <p:extLst>
      <p:ext uri="{BB962C8B-B14F-4D97-AF65-F5344CB8AC3E}">
        <p14:creationId xmlns:p14="http://schemas.microsoft.com/office/powerpoint/2010/main" val="39389221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Publication Schedule</a:t>
            </a:r>
            <a:endParaRPr lang="en-US" dirty="0"/>
          </a:p>
        </p:txBody>
      </p:sp>
      <p:sp>
        <p:nvSpPr>
          <p:cNvPr id="3" name="Content Placeholder 2"/>
          <p:cNvSpPr>
            <a:spLocks noGrp="1"/>
          </p:cNvSpPr>
          <p:nvPr>
            <p:ph idx="1"/>
          </p:nvPr>
        </p:nvSpPr>
        <p:spPr/>
        <p:txBody>
          <a:bodyPr>
            <a:normAutofit/>
          </a:bodyPr>
          <a:lstStyle/>
          <a:p>
            <a:pPr marL="0" indent="0">
              <a:buNone/>
            </a:pPr>
            <a:r>
              <a:rPr lang="en-US" i="1" dirty="0" smtClean="0"/>
              <a:t>ASEAN </a:t>
            </a:r>
            <a:r>
              <a:rPr lang="en-US" i="1" dirty="0"/>
              <a:t>Music Journal (AMJ)</a:t>
            </a:r>
            <a:r>
              <a:rPr lang="en-US" dirty="0"/>
              <a:t> is an “online first” journal with forthcoming articles published online prior </a:t>
            </a:r>
            <a:r>
              <a:rPr lang="en-US" dirty="0" smtClean="0"/>
              <a:t>to print</a:t>
            </a:r>
            <a:r>
              <a:rPr lang="en-US" dirty="0"/>
              <a:t>. There will one issue per year with a limited printing of hardcopies each annum. </a:t>
            </a:r>
          </a:p>
          <a:p>
            <a:pPr marL="0" indent="0">
              <a:buNone/>
            </a:pPr>
            <a:r>
              <a:rPr lang="en-US" dirty="0"/>
              <a:t>It is the intent to make this journal open source for the initial three issues (2013, 2014, 2015) with subscriptions commencing with the 2016 issue. The journal will be published through Mahidol University College of Music (Thailand).</a:t>
            </a:r>
          </a:p>
          <a:p>
            <a:endParaRPr lang="en-US" dirty="0"/>
          </a:p>
        </p:txBody>
      </p:sp>
      <p:pic>
        <p:nvPicPr>
          <p:cNvPr id="4" name="Picture 3" descr="AMJ-v03.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6985000" y="4591427"/>
            <a:ext cx="1679387" cy="1679387"/>
          </a:xfrm>
          <a:prstGeom prst="rect">
            <a:avLst/>
          </a:prstGeom>
        </p:spPr>
      </p:pic>
    </p:spTree>
    <p:extLst>
      <p:ext uri="{BB962C8B-B14F-4D97-AF65-F5344CB8AC3E}">
        <p14:creationId xmlns:p14="http://schemas.microsoft.com/office/powerpoint/2010/main" val="14975994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Editorial Board</a:t>
            </a:r>
            <a:endParaRPr lang="en-US" dirty="0"/>
          </a:p>
        </p:txBody>
      </p:sp>
      <p:sp>
        <p:nvSpPr>
          <p:cNvPr id="3" name="Content Placeholder 2"/>
          <p:cNvSpPr>
            <a:spLocks noGrp="1"/>
          </p:cNvSpPr>
          <p:nvPr>
            <p:ph idx="1"/>
          </p:nvPr>
        </p:nvSpPr>
        <p:spPr>
          <a:xfrm>
            <a:off x="498474" y="1600200"/>
            <a:ext cx="7849659" cy="4525963"/>
          </a:xfrm>
        </p:spPr>
        <p:txBody>
          <a:bodyPr>
            <a:normAutofit/>
          </a:bodyPr>
          <a:lstStyle/>
          <a:p>
            <a:r>
              <a:rPr lang="en-US" b="1" dirty="0" smtClean="0"/>
              <a:t>Executive Editor</a:t>
            </a:r>
            <a:r>
              <a:rPr lang="en-US" dirty="0"/>
              <a:t> </a:t>
            </a:r>
            <a:r>
              <a:rPr lang="en-US" dirty="0" smtClean="0"/>
              <a:t>– Dr</a:t>
            </a:r>
            <a:r>
              <a:rPr lang="en-US" dirty="0"/>
              <a:t>. Sugree Charoensook, Mahidol University College of Music</a:t>
            </a:r>
          </a:p>
          <a:p>
            <a:r>
              <a:rPr lang="en-US" dirty="0"/>
              <a:t> </a:t>
            </a:r>
            <a:r>
              <a:rPr lang="en-US" b="1" dirty="0" smtClean="0"/>
              <a:t>Editor</a:t>
            </a:r>
            <a:r>
              <a:rPr lang="en-US" dirty="0"/>
              <a:t> </a:t>
            </a:r>
            <a:r>
              <a:rPr lang="en-US" dirty="0" smtClean="0"/>
              <a:t>– </a:t>
            </a:r>
            <a:r>
              <a:rPr lang="en-US" dirty="0"/>
              <a:t> </a:t>
            </a:r>
            <a:r>
              <a:rPr lang="en-US" dirty="0" smtClean="0"/>
              <a:t>Dr</a:t>
            </a:r>
            <a:r>
              <a:rPr lang="en-US" dirty="0"/>
              <a:t>. Lindsey R. Williams, University of Missouri-Kansas City Conservatory of Music and Dance</a:t>
            </a:r>
          </a:p>
          <a:p>
            <a:r>
              <a:rPr lang="en-US" dirty="0"/>
              <a:t> </a:t>
            </a:r>
            <a:r>
              <a:rPr lang="en-US" b="1" dirty="0" smtClean="0"/>
              <a:t>Editorial </a:t>
            </a:r>
            <a:r>
              <a:rPr lang="en-US" b="1" dirty="0"/>
              <a:t>Standing Committee</a:t>
            </a:r>
            <a:endParaRPr lang="en-US" dirty="0"/>
          </a:p>
          <a:p>
            <a:pPr lvl="1"/>
            <a:r>
              <a:rPr lang="en-US" dirty="0"/>
              <a:t>Dr. Joseph Bowman, Mahidol University (Thailand)</a:t>
            </a:r>
          </a:p>
          <a:p>
            <a:pPr lvl="1"/>
            <a:r>
              <a:rPr lang="en-US" dirty="0"/>
              <a:t>Dr. Sugree Charoensook, Mahidol University </a:t>
            </a:r>
            <a:r>
              <a:rPr lang="en-US" dirty="0" smtClean="0"/>
              <a:t>(</a:t>
            </a:r>
            <a:r>
              <a:rPr lang="en-US" dirty="0"/>
              <a:t>Thailand)</a:t>
            </a:r>
          </a:p>
          <a:p>
            <a:pPr lvl="1"/>
            <a:r>
              <a:rPr lang="en-US" dirty="0"/>
              <a:t>Dr. Christopher </a:t>
            </a:r>
            <a:r>
              <a:rPr lang="en-US" dirty="0" err="1"/>
              <a:t>Schaub</a:t>
            </a:r>
            <a:r>
              <a:rPr lang="en-US" dirty="0"/>
              <a:t>, Mahidol University (Thailand)</a:t>
            </a:r>
          </a:p>
          <a:p>
            <a:pPr lvl="1"/>
            <a:r>
              <a:rPr lang="en-US" dirty="0"/>
              <a:t>Dr. </a:t>
            </a:r>
            <a:r>
              <a:rPr lang="en-US" dirty="0" err="1"/>
              <a:t>Somchai</a:t>
            </a:r>
            <a:r>
              <a:rPr lang="en-US" dirty="0"/>
              <a:t> </a:t>
            </a:r>
            <a:r>
              <a:rPr lang="en-US" dirty="0" err="1"/>
              <a:t>Trakarnrung</a:t>
            </a:r>
            <a:r>
              <a:rPr lang="en-US" dirty="0"/>
              <a:t>, Mahidol University (Thailand)</a:t>
            </a:r>
          </a:p>
          <a:p>
            <a:pPr lvl="1"/>
            <a:r>
              <a:rPr lang="en-US" dirty="0"/>
              <a:t>Dr. Lindsey R. </a:t>
            </a:r>
            <a:r>
              <a:rPr lang="en-US" dirty="0" smtClean="0"/>
              <a:t>Williams, University </a:t>
            </a:r>
            <a:r>
              <a:rPr lang="en-US" dirty="0"/>
              <a:t>of Missouri-Kansas City (USA)</a:t>
            </a:r>
          </a:p>
          <a:p>
            <a:pPr lvl="1"/>
            <a:r>
              <a:rPr lang="en-US" dirty="0"/>
              <a:t>Dr. </a:t>
            </a:r>
            <a:r>
              <a:rPr lang="en-US" dirty="0" err="1"/>
              <a:t>Jittapim</a:t>
            </a:r>
            <a:r>
              <a:rPr lang="en-US" dirty="0"/>
              <a:t> </a:t>
            </a:r>
            <a:r>
              <a:rPr lang="en-US" dirty="0" err="1"/>
              <a:t>Yamprai</a:t>
            </a:r>
            <a:r>
              <a:rPr lang="en-US" dirty="0"/>
              <a:t>, Mahidol University (Thailand)</a:t>
            </a:r>
          </a:p>
          <a:p>
            <a:endParaRPr lang="en-US" dirty="0"/>
          </a:p>
        </p:txBody>
      </p:sp>
      <p:pic>
        <p:nvPicPr>
          <p:cNvPr id="4" name="Picture 3" descr="AMJ-v03.jpg"/>
          <p:cNvPicPr>
            <a:picLocks noChangeAspect="1"/>
          </p:cNvPicPr>
          <p:nvPr/>
        </p:nvPicPr>
        <p:blipFill>
          <a:blip r:embed="rId2" cstate="email">
            <a:alphaModFix amt="25000"/>
            <a:extLst>
              <a:ext uri="{28A0092B-C50C-407E-A947-70E740481C1C}">
                <a14:useLocalDpi xmlns:a14="http://schemas.microsoft.com/office/drawing/2010/main" val="0"/>
              </a:ext>
            </a:extLst>
          </a:blip>
          <a:stretch>
            <a:fillRect/>
          </a:stretch>
        </p:blipFill>
        <p:spPr>
          <a:xfrm>
            <a:off x="1710267" y="1010027"/>
            <a:ext cx="4955987" cy="4955987"/>
          </a:xfrm>
          <a:prstGeom prst="rect">
            <a:avLst/>
          </a:prstGeom>
        </p:spPr>
      </p:pic>
    </p:spTree>
    <p:extLst>
      <p:ext uri="{BB962C8B-B14F-4D97-AF65-F5344CB8AC3E}">
        <p14:creationId xmlns:p14="http://schemas.microsoft.com/office/powerpoint/2010/main" val="25024225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Criteria for Thailand Higher </a:t>
            </a:r>
            <a:r>
              <a:rPr lang="en-US" b="1" dirty="0" smtClean="0"/>
              <a:t>Education </a:t>
            </a:r>
            <a:r>
              <a:rPr lang="en-US" b="1" dirty="0"/>
              <a:t>Journal Approval </a:t>
            </a:r>
            <a:endParaRPr lang="en-US" dirty="0"/>
          </a:p>
        </p:txBody>
      </p:sp>
      <p:sp>
        <p:nvSpPr>
          <p:cNvPr id="3" name="Content Placeholder 2"/>
          <p:cNvSpPr>
            <a:spLocks noGrp="1"/>
          </p:cNvSpPr>
          <p:nvPr>
            <p:ph idx="1"/>
          </p:nvPr>
        </p:nvSpPr>
        <p:spPr/>
        <p:txBody>
          <a:bodyPr>
            <a:normAutofit fontScale="85000" lnSpcReduction="20000"/>
          </a:bodyPr>
          <a:lstStyle/>
          <a:p>
            <a:pPr marL="0" indent="0">
              <a:spcBef>
                <a:spcPts val="1000"/>
              </a:spcBef>
              <a:buNone/>
            </a:pPr>
            <a:r>
              <a:rPr lang="en-US" dirty="0"/>
              <a:t>1.  Editorial board needs to consist of at least one professor or faculty holding doctoral degree from outside the institution(s) the journal is </a:t>
            </a:r>
            <a:r>
              <a:rPr lang="en-US" dirty="0" smtClean="0"/>
              <a:t>published (Mahidol University).</a:t>
            </a:r>
            <a:endParaRPr lang="en-US" dirty="0"/>
          </a:p>
          <a:p>
            <a:pPr marL="0" indent="0">
              <a:spcBef>
                <a:spcPts val="1000"/>
              </a:spcBef>
              <a:buNone/>
            </a:pPr>
            <a:r>
              <a:rPr lang="en-US" dirty="0"/>
              <a:t>2.  Peer-review reader needs to be specialist in the area that the article is written who is an active researcher who has published the article in that field.</a:t>
            </a:r>
          </a:p>
          <a:p>
            <a:pPr marL="0" indent="0">
              <a:spcBef>
                <a:spcPts val="1000"/>
              </a:spcBef>
              <a:buNone/>
            </a:pPr>
            <a:r>
              <a:rPr lang="en-US" dirty="0"/>
              <a:t>3</a:t>
            </a:r>
            <a:r>
              <a:rPr lang="en-US" dirty="0" smtClean="0"/>
              <a:t>. </a:t>
            </a:r>
            <a:r>
              <a:rPr lang="en-US" dirty="0"/>
              <a:t>10% of the articles in the journal need to come from </a:t>
            </a:r>
            <a:r>
              <a:rPr lang="en-US" dirty="0" smtClean="0"/>
              <a:t>institution</a:t>
            </a:r>
            <a:r>
              <a:rPr lang="en-US" dirty="0"/>
              <a:t>(s) </a:t>
            </a:r>
            <a:r>
              <a:rPr lang="en-US" dirty="0" smtClean="0"/>
              <a:t>other than publisher.</a:t>
            </a:r>
            <a:endParaRPr lang="en-US" dirty="0"/>
          </a:p>
          <a:p>
            <a:pPr marL="0" indent="0">
              <a:spcBef>
                <a:spcPts val="1000"/>
              </a:spcBef>
              <a:buNone/>
            </a:pPr>
            <a:r>
              <a:rPr lang="en-US" dirty="0"/>
              <a:t>4. Half of the Reader(s) for article evaluation need to come from </a:t>
            </a:r>
            <a:r>
              <a:rPr lang="en-US" dirty="0" smtClean="0"/>
              <a:t>institution</a:t>
            </a:r>
            <a:r>
              <a:rPr lang="en-US" dirty="0"/>
              <a:t>(s) </a:t>
            </a:r>
            <a:r>
              <a:rPr lang="en-US" dirty="0" smtClean="0"/>
              <a:t>other than publisher.</a:t>
            </a:r>
          </a:p>
          <a:p>
            <a:pPr marL="0" indent="0">
              <a:spcBef>
                <a:spcPts val="1000"/>
              </a:spcBef>
              <a:buNone/>
            </a:pPr>
            <a:r>
              <a:rPr lang="en-US" dirty="0" smtClean="0"/>
              <a:t>5</a:t>
            </a:r>
            <a:r>
              <a:rPr lang="en-US" dirty="0"/>
              <a:t>. </a:t>
            </a:r>
            <a:r>
              <a:rPr lang="en-US" dirty="0" smtClean="0"/>
              <a:t>Quality </a:t>
            </a:r>
            <a:r>
              <a:rPr lang="en-US" dirty="0"/>
              <a:t>assurance will be conducted every 2 years</a:t>
            </a:r>
          </a:p>
          <a:p>
            <a:pPr marL="0" indent="0">
              <a:spcBef>
                <a:spcPts val="1000"/>
              </a:spcBef>
              <a:buNone/>
            </a:pPr>
            <a:r>
              <a:rPr lang="en-US" dirty="0"/>
              <a:t>6.  Every article needs to have an </a:t>
            </a:r>
            <a:r>
              <a:rPr lang="en-US" dirty="0" smtClean="0"/>
              <a:t>abstract.</a:t>
            </a:r>
            <a:endParaRPr lang="en-US" dirty="0"/>
          </a:p>
          <a:p>
            <a:pPr marL="0" indent="0">
              <a:spcBef>
                <a:spcPts val="1000"/>
              </a:spcBef>
              <a:buNone/>
            </a:pPr>
            <a:r>
              <a:rPr lang="en-US" dirty="0"/>
              <a:t>7.  The Journal needs to be issued on-</a:t>
            </a:r>
            <a:r>
              <a:rPr lang="en-US" dirty="0" smtClean="0"/>
              <a:t>time.</a:t>
            </a:r>
            <a:endParaRPr lang="en-US" dirty="0"/>
          </a:p>
          <a:p>
            <a:pPr marL="0" indent="0">
              <a:spcBef>
                <a:spcPts val="1000"/>
              </a:spcBef>
              <a:buNone/>
            </a:pPr>
            <a:r>
              <a:rPr lang="en-US" dirty="0"/>
              <a:t>8.  The Journal needs to contain a book review or article </a:t>
            </a:r>
            <a:r>
              <a:rPr lang="en-US" dirty="0" smtClean="0"/>
              <a:t>review.</a:t>
            </a:r>
            <a:endParaRPr lang="en-US" dirty="0"/>
          </a:p>
          <a:p>
            <a:endParaRPr lang="en-US" dirty="0"/>
          </a:p>
        </p:txBody>
      </p:sp>
    </p:spTree>
    <p:extLst>
      <p:ext uri="{BB962C8B-B14F-4D97-AF65-F5344CB8AC3E}">
        <p14:creationId xmlns:p14="http://schemas.microsoft.com/office/powerpoint/2010/main" val="7694794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Editorial Procedures</a:t>
            </a:r>
            <a:endParaRPr lang="en-US" dirty="0"/>
          </a:p>
        </p:txBody>
      </p:sp>
      <p:sp>
        <p:nvSpPr>
          <p:cNvPr id="3" name="Content Placeholder 2"/>
          <p:cNvSpPr>
            <a:spLocks noGrp="1"/>
          </p:cNvSpPr>
          <p:nvPr>
            <p:ph idx="1"/>
          </p:nvPr>
        </p:nvSpPr>
        <p:spPr/>
        <p:txBody>
          <a:bodyPr/>
          <a:lstStyle/>
          <a:p>
            <a:r>
              <a:rPr lang="en-US" dirty="0" smtClean="0"/>
              <a:t>The </a:t>
            </a:r>
            <a:r>
              <a:rPr lang="en-US" dirty="0"/>
              <a:t>Editor(s) of </a:t>
            </a:r>
            <a:r>
              <a:rPr lang="en-US" i="1" dirty="0"/>
              <a:t>AMJ</a:t>
            </a:r>
            <a:r>
              <a:rPr lang="en-US" dirty="0"/>
              <a:t> typically send electronic acknowledgment of each contribution immediately upon receipt of the manuscript. Within one to two weeks, the Editor sends each contribution to two or more members of the Editorial Board; reviewers are typically given three to four weeks to return each review. The Editor will make every effort to notify the contributor of the results of the review within 12 weeks. The Editor(s) have the final decision to accept or reject each contribution and to determine the extent of revision needed for each manuscript. Please direct questions or ideas to the </a:t>
            </a:r>
            <a:r>
              <a:rPr lang="en-US" b="1" dirty="0"/>
              <a:t>Editor(s)</a:t>
            </a:r>
            <a:r>
              <a:rPr lang="en-US" dirty="0"/>
              <a:t>.</a:t>
            </a:r>
          </a:p>
          <a:p>
            <a:endParaRPr lang="en-US" dirty="0"/>
          </a:p>
        </p:txBody>
      </p:sp>
      <p:pic>
        <p:nvPicPr>
          <p:cNvPr id="4" name="Picture 3" descr="AMJ-v03.jpg"/>
          <p:cNvPicPr>
            <a:picLocks noChangeAspect="1"/>
          </p:cNvPicPr>
          <p:nvPr/>
        </p:nvPicPr>
        <p:blipFill>
          <a:blip r:embed="rId2" cstate="email">
            <a:alphaModFix amt="25000"/>
            <a:extLst>
              <a:ext uri="{28A0092B-C50C-407E-A947-70E740481C1C}">
                <a14:useLocalDpi xmlns:a14="http://schemas.microsoft.com/office/drawing/2010/main" val="0"/>
              </a:ext>
            </a:extLst>
          </a:blip>
          <a:stretch>
            <a:fillRect/>
          </a:stretch>
        </p:blipFill>
        <p:spPr>
          <a:xfrm>
            <a:off x="2260600" y="1562853"/>
            <a:ext cx="4936067" cy="4936067"/>
          </a:xfrm>
          <a:prstGeom prst="rect">
            <a:avLst/>
          </a:prstGeom>
        </p:spPr>
      </p:pic>
    </p:spTree>
    <p:extLst>
      <p:ext uri="{BB962C8B-B14F-4D97-AF65-F5344CB8AC3E}">
        <p14:creationId xmlns:p14="http://schemas.microsoft.com/office/powerpoint/2010/main" val="10474335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Call for Applications for Editorial Board Member </a:t>
            </a:r>
            <a:endParaRPr lang="en-US" dirty="0"/>
          </a:p>
        </p:txBody>
      </p:sp>
      <p:sp>
        <p:nvSpPr>
          <p:cNvPr id="3" name="Content Placeholder 2"/>
          <p:cNvSpPr>
            <a:spLocks noGrp="1"/>
          </p:cNvSpPr>
          <p:nvPr>
            <p:ph idx="1"/>
          </p:nvPr>
        </p:nvSpPr>
        <p:spPr/>
        <p:txBody>
          <a:bodyPr/>
          <a:lstStyle/>
          <a:p>
            <a:r>
              <a:rPr lang="en-US" dirty="0" smtClean="0"/>
              <a:t>Applications </a:t>
            </a:r>
            <a:r>
              <a:rPr lang="en-US" dirty="0"/>
              <a:t>are being accepted for individuals to serve on the Editorial Board of the ASEAN Music Journal. This annual refereed journal publishes scholarly reports that enhance knowledge regarding the teaching and learning of music with a special interest toward an international constituency and of interest and relevance to the international community.</a:t>
            </a:r>
          </a:p>
          <a:p>
            <a:endParaRPr lang="en-US" dirty="0"/>
          </a:p>
        </p:txBody>
      </p:sp>
      <p:pic>
        <p:nvPicPr>
          <p:cNvPr id="4" name="Picture 3" descr="AMJ-v03.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340601" y="4845427"/>
            <a:ext cx="1679387" cy="1679387"/>
          </a:xfrm>
          <a:prstGeom prst="rect">
            <a:avLst/>
          </a:prstGeom>
        </p:spPr>
      </p:pic>
    </p:spTree>
    <p:extLst>
      <p:ext uri="{BB962C8B-B14F-4D97-AF65-F5344CB8AC3E}">
        <p14:creationId xmlns:p14="http://schemas.microsoft.com/office/powerpoint/2010/main" val="28313756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CALL </a:t>
            </a:r>
            <a:r>
              <a:rPr lang="en-US" b="1" dirty="0" smtClean="0"/>
              <a:t>for </a:t>
            </a:r>
            <a:r>
              <a:rPr lang="en-US" b="1" dirty="0"/>
              <a:t>SUBMISSIONS</a:t>
            </a:r>
            <a:r>
              <a:rPr lang="en-US" dirty="0"/>
              <a:t/>
            </a:r>
            <a:br>
              <a:rPr lang="en-US" dirty="0"/>
            </a:br>
            <a:endParaRPr lang="en-US" dirty="0"/>
          </a:p>
        </p:txBody>
      </p:sp>
      <p:sp>
        <p:nvSpPr>
          <p:cNvPr id="3" name="Content Placeholder 2"/>
          <p:cNvSpPr>
            <a:spLocks noGrp="1"/>
          </p:cNvSpPr>
          <p:nvPr>
            <p:ph idx="1"/>
          </p:nvPr>
        </p:nvSpPr>
        <p:spPr/>
        <p:txBody>
          <a:bodyPr>
            <a:normAutofit fontScale="70000" lnSpcReduction="20000"/>
          </a:bodyPr>
          <a:lstStyle/>
          <a:p>
            <a:pPr marL="0" indent="0">
              <a:buNone/>
            </a:pPr>
            <a:r>
              <a:rPr lang="en-US" dirty="0" smtClean="0"/>
              <a:t>A Call for Submission of Manuscripts will be sent to:</a:t>
            </a:r>
          </a:p>
          <a:p>
            <a:r>
              <a:rPr lang="en-US" dirty="0" smtClean="0"/>
              <a:t>All member institutions of SEADOM – links from your website(s) are appreciated</a:t>
            </a:r>
          </a:p>
          <a:p>
            <a:r>
              <a:rPr lang="en-US" dirty="0" smtClean="0"/>
              <a:t>College Music Society (CMS)</a:t>
            </a:r>
          </a:p>
          <a:p>
            <a:r>
              <a:rPr lang="en-US" dirty="0" smtClean="0"/>
              <a:t>World Federation of Music Therapy (WFMT)</a:t>
            </a:r>
          </a:p>
          <a:p>
            <a:r>
              <a:rPr lang="en-US" dirty="0" smtClean="0"/>
              <a:t>Society for Music Theory (SMT)</a:t>
            </a:r>
          </a:p>
          <a:p>
            <a:r>
              <a:rPr lang="en-US" dirty="0" smtClean="0"/>
              <a:t>International Society of Music Education (ISME)</a:t>
            </a:r>
          </a:p>
          <a:p>
            <a:r>
              <a:rPr lang="en-US" dirty="0" smtClean="0"/>
              <a:t>International Council for Traditional Music (ICTM)</a:t>
            </a:r>
          </a:p>
          <a:p>
            <a:r>
              <a:rPr lang="en-US" dirty="0" smtClean="0"/>
              <a:t>Society for Ethnomusicology (SEM)</a:t>
            </a:r>
          </a:p>
          <a:p>
            <a:r>
              <a:rPr lang="en-US" dirty="0" smtClean="0"/>
              <a:t>National Association for Music Education (</a:t>
            </a:r>
            <a:r>
              <a:rPr lang="en-US" dirty="0" err="1" smtClean="0"/>
              <a:t>NAfME</a:t>
            </a:r>
            <a:r>
              <a:rPr lang="en-US" dirty="0" smtClean="0"/>
              <a:t>)</a:t>
            </a:r>
          </a:p>
          <a:p>
            <a:r>
              <a:rPr lang="en-US" dirty="0" smtClean="0"/>
              <a:t>Others…</a:t>
            </a:r>
            <a:endParaRPr lang="en-US" dirty="0"/>
          </a:p>
        </p:txBody>
      </p:sp>
      <p:pic>
        <p:nvPicPr>
          <p:cNvPr id="4" name="Picture 3" descr="AMJ-v03.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298267" y="4286627"/>
            <a:ext cx="1679387" cy="1679387"/>
          </a:xfrm>
          <a:prstGeom prst="rect">
            <a:avLst/>
          </a:prstGeom>
        </p:spPr>
      </p:pic>
    </p:spTree>
    <p:extLst>
      <p:ext uri="{BB962C8B-B14F-4D97-AF65-F5344CB8AC3E}">
        <p14:creationId xmlns:p14="http://schemas.microsoft.com/office/powerpoint/2010/main" val="1259402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22866" y="914400"/>
            <a:ext cx="5884333" cy="1642533"/>
          </a:xfrm>
        </p:spPr>
        <p:txBody>
          <a:bodyPr>
            <a:noAutofit/>
          </a:bodyPr>
          <a:lstStyle/>
          <a:p>
            <a:r>
              <a:rPr lang="en-US" dirty="0" smtClean="0"/>
              <a:t>The success of this journal is entirely dependent upon manuscript submissions.</a:t>
            </a:r>
            <a:endParaRPr lang="en-US" dirty="0"/>
          </a:p>
        </p:txBody>
      </p:sp>
      <p:sp>
        <p:nvSpPr>
          <p:cNvPr id="5" name="Text Placeholder 4"/>
          <p:cNvSpPr>
            <a:spLocks noGrp="1"/>
          </p:cNvSpPr>
          <p:nvPr>
            <p:ph type="body" idx="1"/>
          </p:nvPr>
        </p:nvSpPr>
        <p:spPr>
          <a:xfrm>
            <a:off x="1049866" y="3149601"/>
            <a:ext cx="7543801" cy="3107266"/>
          </a:xfrm>
        </p:spPr>
        <p:txBody>
          <a:bodyPr>
            <a:noAutofit/>
          </a:bodyPr>
          <a:lstStyle/>
          <a:p>
            <a:r>
              <a:rPr lang="en-US" sz="3200" dirty="0" smtClean="0"/>
              <a:t>Please encourage your faculty, colleagues, graduate students, and alumni to support this journal by submitting manuscripts.</a:t>
            </a:r>
            <a:endParaRPr lang="en-US" sz="3200" dirty="0"/>
          </a:p>
        </p:txBody>
      </p:sp>
      <p:pic>
        <p:nvPicPr>
          <p:cNvPr id="8" name="Picture 7" descr="AMJ-v03.jp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7289800" y="347133"/>
            <a:ext cx="1405467" cy="1405467"/>
          </a:xfrm>
          <a:prstGeom prst="rect">
            <a:avLst/>
          </a:prstGeom>
        </p:spPr>
      </p:pic>
    </p:spTree>
    <p:extLst>
      <p:ext uri="{BB962C8B-B14F-4D97-AF65-F5344CB8AC3E}">
        <p14:creationId xmlns:p14="http://schemas.microsoft.com/office/powerpoint/2010/main" val="786426338"/>
      </p:ext>
    </p:extLst>
  </p:cSld>
  <p:clrMapOvr>
    <a:masterClrMapping/>
  </p:clrMapOvr>
</p:sld>
</file>

<file path=ppt/theme/theme1.xml><?xml version="1.0" encoding="utf-8"?>
<a:theme xmlns:a="http://schemas.openxmlformats.org/drawingml/2006/main" name="Advantage">
  <a:themeElements>
    <a:clrScheme name="Custom 5">
      <a:dk1>
        <a:srgbClr val="1D23CF"/>
      </a:dk1>
      <a:lt1>
        <a:srgbClr val="FFFFFF"/>
      </a:lt1>
      <a:dk2>
        <a:srgbClr val="234399"/>
      </a:dk2>
      <a:lt2>
        <a:srgbClr val="D8F6F8"/>
      </a:lt2>
      <a:accent1>
        <a:srgbClr val="0099FF"/>
      </a:accent1>
      <a:accent2>
        <a:srgbClr val="00003A"/>
      </a:accent2>
      <a:accent3>
        <a:srgbClr val="AAAACA"/>
      </a:accent3>
      <a:accent4>
        <a:srgbClr val="DADADA"/>
      </a:accent4>
      <a:accent5>
        <a:srgbClr val="AACAFF"/>
      </a:accent5>
      <a:accent6>
        <a:srgbClr val="000034"/>
      </a:accent6>
      <a:hlink>
        <a:srgbClr val="DDD925"/>
      </a:hlink>
      <a:folHlink>
        <a:srgbClr val="72C676"/>
      </a:folHlink>
    </a:clrScheme>
    <a:fontScheme name="Advantage">
      <a:majorFont>
        <a:latin typeface="Rockwell"/>
        <a:ea typeface=""/>
        <a:cs typeface=""/>
        <a:font script="Jpan" typeface="ＭＳ ゴシック"/>
        <a:font script="Hans" typeface="宋体"/>
        <a:font script="Hant" typeface="新細明體"/>
      </a:majorFont>
      <a:minorFont>
        <a:latin typeface="Rockwell"/>
        <a:ea typeface=""/>
        <a:cs typeface=""/>
        <a:font script="Jpan" typeface="ＭＳ ゴシック"/>
        <a:font script="Hans" typeface="宋体"/>
        <a:font script="Hant" typeface="新細明體"/>
      </a:minorFont>
    </a:fontScheme>
    <a:fmtScheme name="Advantage">
      <a:fillStyleLst>
        <a:solidFill>
          <a:schemeClr val="phClr"/>
        </a:solidFill>
        <a:gradFill rotWithShape="1">
          <a:gsLst>
            <a:gs pos="0">
              <a:schemeClr val="phClr">
                <a:tint val="100000"/>
                <a:shade val="40000"/>
                <a:alpha val="100000"/>
                <a:satMod val="150000"/>
                <a:lumMod val="100000"/>
              </a:schemeClr>
            </a:gs>
            <a:gs pos="100000">
              <a:schemeClr val="phClr">
                <a:tint val="70000"/>
                <a:shade val="100000"/>
                <a:alpha val="100000"/>
                <a:satMod val="200000"/>
                <a:lumMod val="100000"/>
              </a:schemeClr>
            </a:gs>
          </a:gsLst>
          <a:lin ang="6000000" scaled="1"/>
        </a:gradFill>
        <a:gradFill rotWithShape="1">
          <a:gsLst>
            <a:gs pos="0">
              <a:schemeClr val="phClr">
                <a:shade val="40000"/>
                <a:alpha val="100000"/>
                <a:satMod val="150000"/>
                <a:lumMod val="100000"/>
              </a:schemeClr>
            </a:gs>
            <a:gs pos="100000">
              <a:schemeClr val="phClr">
                <a:tint val="70000"/>
                <a:shade val="100000"/>
                <a:alpha val="100000"/>
                <a:satMod val="200000"/>
                <a:lumMod val="100000"/>
              </a:schemeClr>
            </a:gs>
          </a:gsLst>
          <a:lin ang="54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3500000">
              <a:srgbClr val="FFFFFF">
                <a:alpha val="75000"/>
              </a:srgbClr>
            </a:innerShdw>
            <a:outerShdw blurRad="63500" dist="25400" dir="5400000" rotWithShape="0">
              <a:srgbClr val="808080">
                <a:alpha val="75000"/>
              </a:srgbClr>
            </a:outerShdw>
          </a:effectLst>
        </a:effectStyle>
        <a:effectStyle>
          <a:effectLst/>
          <a:scene3d>
            <a:camera prst="orthographicFront">
              <a:rot lat="0" lon="0" rev="0"/>
            </a:camera>
            <a:lightRig rig="twoPt" dir="tl">
              <a:rot lat="0" lon="0" rev="4500000"/>
            </a:lightRig>
          </a:scene3d>
          <a:sp3d>
            <a:bevelT w="63500" h="50800"/>
          </a:sp3d>
        </a:effectStyle>
      </a:effectStyleLst>
      <a:bgFillStyleLst>
        <a:solidFill>
          <a:schemeClr val="phClr"/>
        </a:solidFill>
        <a:gradFill rotWithShape="1">
          <a:gsLst>
            <a:gs pos="0">
              <a:schemeClr val="phClr">
                <a:tint val="40000"/>
                <a:satMod val="1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Advantage.thmx</Template>
  <TotalTime>60</TotalTime>
  <Words>701</Words>
  <Application>Microsoft Office PowerPoint</Application>
  <PresentationFormat>On-screen Show (4:3)</PresentationFormat>
  <Paragraphs>51</Paragraphs>
  <Slides>9</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Rockwell</vt:lpstr>
      <vt:lpstr>Wingdings</vt:lpstr>
      <vt:lpstr>Advantage</vt:lpstr>
      <vt:lpstr>An Introduction</vt:lpstr>
      <vt:lpstr>Mission and Purpose</vt:lpstr>
      <vt:lpstr>Publication Schedule</vt:lpstr>
      <vt:lpstr>Editorial Board</vt:lpstr>
      <vt:lpstr>Criteria for Thailand Higher Education Journal Approval </vt:lpstr>
      <vt:lpstr>Editorial Procedures</vt:lpstr>
      <vt:lpstr>Call for Applications for Editorial Board Member </vt:lpstr>
      <vt:lpstr>CALL for SUBMISSIONS </vt:lpstr>
      <vt:lpstr>The success of this journal is entirely dependent upon manuscript submissions.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 Introduction</dc:title>
  <dc:creator>Lindsey Williams</dc:creator>
  <cp:lastModifiedBy>ComputerLAB</cp:lastModifiedBy>
  <cp:revision>11</cp:revision>
  <dcterms:created xsi:type="dcterms:W3CDTF">2013-03-20T07:15:56Z</dcterms:created>
  <dcterms:modified xsi:type="dcterms:W3CDTF">2018-08-30T12:02:34Z</dcterms:modified>
</cp:coreProperties>
</file>