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6" r:id="rId2"/>
    <p:sldId id="257" r:id="rId3"/>
    <p:sldId id="258" r:id="rId4"/>
    <p:sldId id="265" r:id="rId5"/>
    <p:sldId id="260" r:id="rId6"/>
    <p:sldId id="262" r:id="rId7"/>
    <p:sldId id="261" r:id="rId8"/>
    <p:sldId id="263" r:id="rId9"/>
    <p:sldId id="259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04C7-F0B1-0246-8712-B8010B9AA1D5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751F-A24A-B446-86C6-412E67CF91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04C7-F0B1-0246-8712-B8010B9AA1D5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751F-A24A-B446-86C6-412E67CF91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04C7-F0B1-0246-8712-B8010B9AA1D5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751F-A24A-B446-86C6-412E67CF91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04C7-F0B1-0246-8712-B8010B9AA1D5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751F-A24A-B446-86C6-412E67CF91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04C7-F0B1-0246-8712-B8010B9AA1D5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751F-A24A-B446-86C6-412E67CF91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04C7-F0B1-0246-8712-B8010B9AA1D5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751F-A24A-B446-86C6-412E67CF91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04C7-F0B1-0246-8712-B8010B9AA1D5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751F-A24A-B446-86C6-412E67CF91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04C7-F0B1-0246-8712-B8010B9AA1D5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751F-A24A-B446-86C6-412E67CF91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04C7-F0B1-0246-8712-B8010B9AA1D5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751F-A24A-B446-86C6-412E67CF91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04C7-F0B1-0246-8712-B8010B9AA1D5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751F-A24A-B446-86C6-412E67CF91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04C7-F0B1-0246-8712-B8010B9AA1D5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751F-A24A-B446-86C6-412E67CF91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C04C7-F0B1-0246-8712-B8010B9AA1D5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F751F-A24A-B446-86C6-412E67CF910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Organization </a:t>
            </a:r>
            <a:r>
              <a:rPr lang="en-US" dirty="0" smtClean="0"/>
              <a:t>of SEADOM</a:t>
            </a:r>
            <a:endParaRPr lang="en-US" dirty="0"/>
          </a:p>
        </p:txBody>
      </p:sp>
      <p:pic>
        <p:nvPicPr>
          <p:cNvPr id="4" name="Content Placeholder 3" descr="Slide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sz="3200" dirty="0">
                <a:solidFill>
                  <a:prstClr val="white"/>
                </a:solidFill>
                <a:ea typeface="+mn-ea"/>
                <a:cs typeface="+mn-cs"/>
              </a:rPr>
              <a:t>Professional development &amp; community engagement</a:t>
            </a:r>
            <a:br>
              <a:rPr lang="en-US" sz="3200" dirty="0">
                <a:solidFill>
                  <a:prstClr val="white"/>
                </a:solidFill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Joint Projects</a:t>
            </a:r>
          </a:p>
          <a:p>
            <a:r>
              <a:rPr lang="en-US" dirty="0" smtClean="0"/>
              <a:t>Including educational sessions in future Congresses</a:t>
            </a:r>
          </a:p>
          <a:p>
            <a:r>
              <a:rPr lang="en-US" dirty="0" smtClean="0"/>
              <a:t>Renegotiation of “publication” (print and performance)</a:t>
            </a:r>
          </a:p>
          <a:p>
            <a:r>
              <a:rPr lang="en-US" dirty="0" smtClean="0"/>
              <a:t>Training students in community outreach</a:t>
            </a:r>
          </a:p>
          <a:p>
            <a:r>
              <a:rPr lang="en-US" dirty="0" smtClean="0"/>
              <a:t>Modeling and initiating community outreach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Traditional Issues of </a:t>
            </a:r>
            <a:r>
              <a:rPr lang="en-US" dirty="0" err="1" smtClean="0"/>
              <a:t>Organisation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Membership</a:t>
            </a:r>
            <a:r>
              <a:rPr lang="en-US" dirty="0" smtClean="0"/>
              <a:t> (active / associate)</a:t>
            </a:r>
          </a:p>
          <a:p>
            <a:r>
              <a:rPr lang="en-US" b="1" dirty="0" smtClean="0"/>
              <a:t>Office/Centre </a:t>
            </a:r>
            <a:r>
              <a:rPr lang="en-US" dirty="0" smtClean="0"/>
              <a:t>(funding for facilities, equipment, utilities, congress, joint activities, peer development, professional development, faculty exchange, student support, creative projects)</a:t>
            </a:r>
          </a:p>
          <a:p>
            <a:r>
              <a:rPr lang="en-US" b="1" dirty="0" smtClean="0"/>
              <a:t>SEADOM Council </a:t>
            </a:r>
            <a:r>
              <a:rPr lang="en-US" dirty="0" smtClean="0"/>
              <a:t>(President, Secretary, Treasurer, Areas of expert responsibility, national representation, members – 10 members?</a:t>
            </a:r>
          </a:p>
          <a:p>
            <a:r>
              <a:rPr lang="en-US" b="1" dirty="0" err="1" smtClean="0"/>
              <a:t>Authorisation</a:t>
            </a:r>
            <a:r>
              <a:rPr lang="en-US" dirty="0" smtClean="0"/>
              <a:t> (national and international level)</a:t>
            </a:r>
          </a:p>
          <a:p>
            <a:r>
              <a:rPr lang="en-US" b="1" dirty="0" smtClean="0"/>
              <a:t>Networking connections</a:t>
            </a:r>
            <a:r>
              <a:rPr lang="en-US" dirty="0" smtClean="0"/>
              <a:t> (both within region and beyond)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Areas of Focus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Advocacy</a:t>
            </a:r>
          </a:p>
          <a:p>
            <a:r>
              <a:rPr lang="en-US" dirty="0" smtClean="0"/>
              <a:t>Students &amp; Staff</a:t>
            </a:r>
          </a:p>
          <a:p>
            <a:r>
              <a:rPr lang="en-US" dirty="0" smtClean="0"/>
              <a:t>Curriculum &amp; Research</a:t>
            </a:r>
          </a:p>
          <a:p>
            <a:r>
              <a:rPr lang="en-US" smtClean="0"/>
              <a:t>Celebrating the New</a:t>
            </a:r>
            <a:endParaRPr lang="en-US" dirty="0" smtClean="0"/>
          </a:p>
          <a:p>
            <a:r>
              <a:rPr lang="en-US" dirty="0" smtClean="0"/>
              <a:t>Communication</a:t>
            </a:r>
          </a:p>
          <a:p>
            <a:r>
              <a:rPr lang="en-US" dirty="0" smtClean="0"/>
              <a:t>Professional development &amp; community engagement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First-phase priorities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Collation of existing activity</a:t>
            </a:r>
          </a:p>
          <a:p>
            <a:r>
              <a:rPr lang="en-US" dirty="0" smtClean="0"/>
              <a:t>First outcomes</a:t>
            </a:r>
          </a:p>
          <a:p>
            <a:r>
              <a:rPr lang="en-US" dirty="0" smtClean="0"/>
              <a:t>Visibility through dissemination (linking to centre)</a:t>
            </a:r>
          </a:p>
          <a:p>
            <a:r>
              <a:rPr lang="en-US" dirty="0" smtClean="0"/>
              <a:t>Three year plan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Advocacy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Advocating within the music field</a:t>
            </a:r>
          </a:p>
          <a:p>
            <a:r>
              <a:rPr lang="en-US" dirty="0" smtClean="0"/>
              <a:t>Collation</a:t>
            </a:r>
          </a:p>
          <a:p>
            <a:r>
              <a:rPr lang="en-US" dirty="0" smtClean="0"/>
              <a:t>ASEAN &amp; ASEAN COCI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Students &amp; Staff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Exchange Opportunities</a:t>
            </a:r>
          </a:p>
          <a:p>
            <a:r>
              <a:rPr lang="en-US" dirty="0" smtClean="0"/>
              <a:t>Internships</a:t>
            </a:r>
          </a:p>
          <a:p>
            <a:r>
              <a:rPr lang="en-US" dirty="0" smtClean="0"/>
              <a:t>Visiting Artists and Ensembles</a:t>
            </a:r>
          </a:p>
          <a:p>
            <a:r>
              <a:rPr lang="en-US" dirty="0" smtClean="0"/>
              <a:t>Student Ensemble Exchange</a:t>
            </a:r>
          </a:p>
          <a:p>
            <a:r>
              <a:rPr lang="en-US" dirty="0" smtClean="0"/>
              <a:t>Projects – Local Traditions and Repertoires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Curriculum &amp;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Quality Assurance</a:t>
            </a:r>
          </a:p>
          <a:p>
            <a:r>
              <a:rPr lang="en-US" dirty="0" smtClean="0"/>
              <a:t>Opportunities for Expert Peer Review</a:t>
            </a:r>
          </a:p>
          <a:p>
            <a:r>
              <a:rPr lang="en-US" dirty="0" smtClean="0"/>
              <a:t>Research Clusters</a:t>
            </a:r>
          </a:p>
          <a:p>
            <a:r>
              <a:rPr lang="en-US" dirty="0" smtClean="0"/>
              <a:t>Curriculum Expectations</a:t>
            </a:r>
          </a:p>
          <a:p>
            <a:r>
              <a:rPr lang="en-US" dirty="0" smtClean="0"/>
              <a:t>Teaching and Learning</a:t>
            </a:r>
          </a:p>
          <a:p>
            <a:r>
              <a:rPr lang="en-US" dirty="0" smtClean="0"/>
              <a:t>Assessment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Celebrating the New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Publication and Distribution</a:t>
            </a:r>
          </a:p>
          <a:p>
            <a:r>
              <a:rPr lang="en-US" dirty="0" smtClean="0"/>
              <a:t>Dissemination of information, repertoire, and approaches to creativity</a:t>
            </a:r>
          </a:p>
          <a:p>
            <a:r>
              <a:rPr lang="en-US" dirty="0" smtClean="0"/>
              <a:t>Performances of new works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(website / dissemination of outputs, activities / connections with each other / repositories of knowledge and outcomes / Links to SE Asia institution, library, and resource sites)</a:t>
            </a:r>
          </a:p>
          <a:p>
            <a:r>
              <a:rPr lang="en-US" dirty="0" smtClean="0"/>
              <a:t>Social media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255</Words>
  <Application>Microsoft Office PowerPoint</Application>
  <PresentationFormat>On-screen Show (4:3)</PresentationFormat>
  <Paragraphs>49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Organization of SEADOM</vt:lpstr>
      <vt:lpstr>Traditional Issues of Organisation</vt:lpstr>
      <vt:lpstr>Areas of Focus</vt:lpstr>
      <vt:lpstr>First-phase priorities </vt:lpstr>
      <vt:lpstr>Advocacy</vt:lpstr>
      <vt:lpstr>Students &amp; Staff</vt:lpstr>
      <vt:lpstr>Curriculum &amp; Research</vt:lpstr>
      <vt:lpstr>Celebrating the New</vt:lpstr>
      <vt:lpstr>Communication</vt:lpstr>
      <vt:lpstr>Professional development &amp; community engagement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Organisation of SEADOM</dc:title>
  <dc:creator>Bernard Lanskey</dc:creator>
  <cp:lastModifiedBy>ComputerLAB</cp:lastModifiedBy>
  <cp:revision>12</cp:revision>
  <dcterms:created xsi:type="dcterms:W3CDTF">2013-03-23T06:39:17Z</dcterms:created>
  <dcterms:modified xsi:type="dcterms:W3CDTF">2018-08-30T12:03:39Z</dcterms:modified>
</cp:coreProperties>
</file>