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26127-6DB0-2944-A907-D374AB70C564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72979-C436-B54B-847A-DB15F695CB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SEADOM Overview and Developments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Ho Chi Minh City</a:t>
            </a:r>
          </a:p>
          <a:p>
            <a:r>
              <a:rPr lang="en-US" dirty="0" smtClean="0"/>
              <a:t>23</a:t>
            </a:r>
            <a:r>
              <a:rPr lang="en-US" baseline="30000" dirty="0" smtClean="0"/>
              <a:t>rd</a:t>
            </a:r>
            <a:r>
              <a:rPr lang="en-US" dirty="0" smtClean="0"/>
              <a:t> March, 2013</a:t>
            </a:r>
          </a:p>
          <a:p>
            <a:r>
              <a:rPr lang="en-US" dirty="0" smtClean="0"/>
              <a:t>SEADOM Congress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Diversity of study and of qualification</a:t>
            </a:r>
          </a:p>
          <a:p>
            <a:r>
              <a:rPr lang="en-US" dirty="0" smtClean="0"/>
              <a:t>Danger of </a:t>
            </a:r>
            <a:r>
              <a:rPr lang="en-US" dirty="0" err="1" smtClean="0"/>
              <a:t>prioritising</a:t>
            </a:r>
            <a:r>
              <a:rPr lang="en-US" dirty="0" smtClean="0"/>
              <a:t> value of ‘imported’ styles over indigenous styles</a:t>
            </a:r>
          </a:p>
          <a:p>
            <a:r>
              <a:rPr lang="en-US" dirty="0" smtClean="0"/>
              <a:t>Lack of recognition of music as a profession – need for advocacy</a:t>
            </a:r>
          </a:p>
          <a:p>
            <a:r>
              <a:rPr lang="en-US" dirty="0" smtClean="0"/>
              <a:t>Potential lack of regional knowledge of opportunities and developments or of opportunities for collaboration or sharing of resource</a:t>
            </a:r>
          </a:p>
          <a:p>
            <a:r>
              <a:rPr lang="en-US" dirty="0" smtClean="0"/>
              <a:t>Opportunities for assuring or evolving quality are quite limited</a:t>
            </a:r>
          </a:p>
          <a:p>
            <a:r>
              <a:rPr lang="en-US" dirty="0" smtClean="0"/>
              <a:t>Lack of awareness of regional expertise (leads to a danger of </a:t>
            </a:r>
            <a:r>
              <a:rPr lang="en-US" dirty="0" err="1" smtClean="0"/>
              <a:t>prioritising</a:t>
            </a:r>
            <a:r>
              <a:rPr lang="en-US" dirty="0" smtClean="0"/>
              <a:t> inter-continental expertise over regional expertise)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Learning from the Experience of others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NASM (National Association of Schools of Music)</a:t>
            </a:r>
          </a:p>
          <a:p>
            <a:r>
              <a:rPr lang="en-US" dirty="0" smtClean="0"/>
              <a:t>AEC (European Association of Conservatoires)</a:t>
            </a:r>
          </a:p>
          <a:p>
            <a:r>
              <a:rPr lang="en-US" dirty="0" smtClean="0"/>
              <a:t>NACHTMUS  (National Association of Colleges of Higher Education in Music –Australia)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AEC Perspectives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>
                <a:latin typeface="Tahoma"/>
                <a:cs typeface="Tahoma"/>
              </a:rPr>
              <a:t>Advocacy / Transparency / Quality / Mobility</a:t>
            </a:r>
            <a:endParaRPr lang="en-GB" dirty="0" smtClean="0">
              <a:latin typeface="Tahoma"/>
              <a:cs typeface="Tahoma"/>
            </a:endParaRPr>
          </a:p>
          <a:p>
            <a:r>
              <a:rPr lang="en-GB" dirty="0" smtClean="0">
                <a:latin typeface="Tahoma" pitchFamily="34" charset="0"/>
              </a:rPr>
              <a:t>Political context (international and national):</a:t>
            </a:r>
          </a:p>
          <a:p>
            <a:pPr lvl="1"/>
            <a:r>
              <a:rPr lang="en-GB" dirty="0" smtClean="0">
                <a:latin typeface="Tahoma" pitchFamily="34" charset="0"/>
              </a:rPr>
              <a:t>To be seen as an active player in (higher) education in general</a:t>
            </a:r>
          </a:p>
          <a:p>
            <a:pPr lvl="1"/>
            <a:r>
              <a:rPr lang="en-GB" dirty="0" smtClean="0">
                <a:latin typeface="Tahoma" pitchFamily="34" charset="0"/>
              </a:rPr>
              <a:t>To keep the initiative</a:t>
            </a:r>
          </a:p>
          <a:p>
            <a:r>
              <a:rPr lang="en-GB" dirty="0" smtClean="0">
                <a:latin typeface="Tahoma" pitchFamily="34" charset="0"/>
              </a:rPr>
              <a:t>To ask for attention to the specific needs and characteristics of our sector</a:t>
            </a:r>
          </a:p>
          <a:p>
            <a:r>
              <a:rPr lang="en-GB" dirty="0" smtClean="0">
                <a:latin typeface="Tahoma" pitchFamily="34" charset="0"/>
              </a:rPr>
              <a:t>To benefit from international cooperation at institutional and individual levels:</a:t>
            </a:r>
          </a:p>
          <a:p>
            <a:pPr lvl="1"/>
            <a:r>
              <a:rPr lang="en-GB" dirty="0" smtClean="0">
                <a:latin typeface="Tahoma" pitchFamily="34" charset="0"/>
              </a:rPr>
              <a:t>Benefits for students</a:t>
            </a:r>
          </a:p>
          <a:p>
            <a:pPr lvl="1"/>
            <a:r>
              <a:rPr lang="en-GB" dirty="0" smtClean="0">
                <a:latin typeface="Tahoma" pitchFamily="34" charset="0"/>
              </a:rPr>
              <a:t>Benefits for teachers</a:t>
            </a:r>
          </a:p>
          <a:p>
            <a:pPr lvl="1"/>
            <a:r>
              <a:rPr lang="en-GB" dirty="0" smtClean="0">
                <a:latin typeface="Tahoma" pitchFamily="34" charset="0"/>
              </a:rPr>
              <a:t>Benefits for management staff</a:t>
            </a:r>
          </a:p>
          <a:p>
            <a:pPr lvl="1"/>
            <a:r>
              <a:rPr lang="en-GB" dirty="0" smtClean="0">
                <a:latin typeface="Tahoma" pitchFamily="34" charset="0"/>
              </a:rPr>
              <a:t>Benefits for curriculum</a:t>
            </a:r>
          </a:p>
          <a:p>
            <a:pPr lvl="1"/>
            <a:r>
              <a:rPr lang="en-GB" dirty="0" smtClean="0">
                <a:latin typeface="Tahoma" pitchFamily="34" charset="0"/>
              </a:rPr>
              <a:t>Financial benefits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NACHTMUS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Six areas:</a:t>
            </a:r>
            <a:br>
              <a:rPr lang="en-US" dirty="0" smtClean="0"/>
            </a:br>
            <a:r>
              <a:rPr lang="en-US" dirty="0" smtClean="0"/>
              <a:t>     *   Research &amp; Innovation</a:t>
            </a:r>
            <a:br>
              <a:rPr lang="en-US" dirty="0" smtClean="0"/>
            </a:br>
            <a:r>
              <a:rPr lang="en-US" dirty="0" smtClean="0"/>
              <a:t>     *   Learning &amp; Teaching</a:t>
            </a:r>
            <a:br>
              <a:rPr lang="en-US" dirty="0" smtClean="0"/>
            </a:br>
            <a:r>
              <a:rPr lang="en-US" dirty="0" smtClean="0"/>
              <a:t>     *   Policy &amp; Advocacy</a:t>
            </a:r>
            <a:br>
              <a:rPr lang="en-US" dirty="0" smtClean="0"/>
            </a:br>
            <a:r>
              <a:rPr lang="en-US" dirty="0" smtClean="0"/>
              <a:t>     *   People &amp; Professional Development</a:t>
            </a:r>
            <a:br>
              <a:rPr lang="en-US" dirty="0" smtClean="0"/>
            </a:br>
            <a:r>
              <a:rPr lang="en-US" dirty="0" smtClean="0"/>
              <a:t>     *   Communications &amp; Community</a:t>
            </a:r>
            <a:br>
              <a:rPr lang="en-US" dirty="0" smtClean="0"/>
            </a:br>
            <a:r>
              <a:rPr lang="en-US" dirty="0" smtClean="0"/>
              <a:t>     *   Web site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Identified areas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Southeast Asian Music traditions</a:t>
            </a:r>
          </a:p>
          <a:p>
            <a:pPr lvl="0"/>
            <a:r>
              <a:rPr lang="en-US" dirty="0" smtClean="0"/>
              <a:t>The Role Of Research In Professional Music Training</a:t>
            </a:r>
          </a:p>
          <a:p>
            <a:pPr lvl="0"/>
            <a:r>
              <a:rPr lang="en-US" dirty="0" smtClean="0"/>
              <a:t>Music education (class room teaching and vocal/ instrumental teaching) and its role in general education </a:t>
            </a:r>
          </a:p>
          <a:p>
            <a:pPr lvl="0"/>
            <a:r>
              <a:rPr lang="en-US" dirty="0" smtClean="0"/>
              <a:t>Composition</a:t>
            </a:r>
          </a:p>
          <a:p>
            <a:pPr lvl="0"/>
            <a:r>
              <a:rPr lang="en-US" dirty="0" smtClean="0"/>
              <a:t>Opportunities for music professionals in South East Asia</a:t>
            </a:r>
          </a:p>
          <a:p>
            <a:pPr lvl="0"/>
            <a:r>
              <a:rPr lang="en-US" dirty="0" smtClean="0"/>
              <a:t>Ensemble music making</a:t>
            </a:r>
          </a:p>
          <a:p>
            <a:pPr lvl="0"/>
            <a:r>
              <a:rPr lang="en-US" dirty="0" smtClean="0"/>
              <a:t>Performance across a range of diverse genres and cultures</a:t>
            </a:r>
          </a:p>
          <a:p>
            <a:pPr lvl="0"/>
            <a:r>
              <a:rPr lang="en-US" dirty="0" smtClean="0"/>
              <a:t>Improvisation</a:t>
            </a:r>
          </a:p>
          <a:p>
            <a:pPr lvl="0"/>
            <a:r>
              <a:rPr lang="en-US" dirty="0" smtClean="0"/>
              <a:t>Oral/aural/notational systems</a:t>
            </a:r>
          </a:p>
          <a:p>
            <a:pPr lvl="0"/>
            <a:r>
              <a:rPr lang="en-US" dirty="0" smtClean="0"/>
              <a:t>Intellectual Property issues</a:t>
            </a:r>
          </a:p>
          <a:p>
            <a:pPr lvl="0"/>
            <a:r>
              <a:rPr lang="en-US" dirty="0" smtClean="0"/>
              <a:t>Modes of dissemination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Proposals for this meeting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SEADOM structure</a:t>
            </a:r>
          </a:p>
          <a:p>
            <a:r>
              <a:rPr lang="en-US" dirty="0" smtClean="0"/>
              <a:t>Establish priorities for next 12 months</a:t>
            </a:r>
          </a:p>
          <a:p>
            <a:r>
              <a:rPr lang="en-US" dirty="0" smtClean="0"/>
              <a:t>Identify leaders in relation to key areas as well as establish an executive</a:t>
            </a:r>
          </a:p>
          <a:p>
            <a:r>
              <a:rPr lang="en-US" dirty="0" smtClean="0"/>
              <a:t>Find student, staff and faculty opportunities that give visibility to the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Come to know each </a:t>
            </a:r>
            <a:r>
              <a:rPr lang="en-US" smtClean="0"/>
              <a:t>other better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The focus of partnerships: institutional, staff, faculty, students, curriculum?</a:t>
            </a:r>
          </a:p>
          <a:p>
            <a:r>
              <a:rPr lang="en-US" dirty="0" smtClean="0"/>
              <a:t>The scope of mission: exclusively tertiary and public / private / also engaging with younger musicians?</a:t>
            </a:r>
          </a:p>
          <a:p>
            <a:r>
              <a:rPr lang="en-US" dirty="0" smtClean="0"/>
              <a:t>The diverse nature of resources and points of development: how to make this work for everyone?</a:t>
            </a:r>
          </a:p>
          <a:p>
            <a:r>
              <a:rPr lang="en-US" dirty="0" smtClean="0"/>
              <a:t>Engaging beyond the immediate topic area into the broader education environment and to the 21</a:t>
            </a:r>
            <a:r>
              <a:rPr lang="en-US" baseline="30000" dirty="0" smtClean="0"/>
              <a:t>st</a:t>
            </a:r>
            <a:r>
              <a:rPr lang="en-US" dirty="0" smtClean="0"/>
              <a:t> century world. How much can we do? What should we </a:t>
            </a:r>
            <a:r>
              <a:rPr lang="en-US" dirty="0" err="1" smtClean="0"/>
              <a:t>prioritise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First meeting of schools from SE Asia held in July 2008 but at that stage with a view to establishing an Asia-wide network primarily for information and exchange</a:t>
            </a:r>
          </a:p>
          <a:p>
            <a:r>
              <a:rPr lang="en-US" dirty="0" smtClean="0"/>
              <a:t>Subsequent meetings in Singapore (October 2009), Thailand (March 2011) and Malaysia (March 2012) with a sub-group meeting in August 2011 in Singapore</a:t>
            </a:r>
          </a:p>
          <a:p>
            <a:r>
              <a:rPr lang="en-US" dirty="0" smtClean="0"/>
              <a:t>Invited speakers have included James Scott (University of North Texas and NASM Committee member), Johannes </a:t>
            </a:r>
            <a:r>
              <a:rPr lang="en-US" dirty="0" err="1" smtClean="0"/>
              <a:t>Johannsen</a:t>
            </a:r>
            <a:r>
              <a:rPr lang="en-US" dirty="0" smtClean="0"/>
              <a:t> (AEC President), Richard </a:t>
            </a:r>
            <a:r>
              <a:rPr lang="en-US" dirty="0" err="1" smtClean="0"/>
              <a:t>Vella</a:t>
            </a:r>
            <a:r>
              <a:rPr lang="en-US" dirty="0" smtClean="0"/>
              <a:t> (NACHTMUS President), Martin </a:t>
            </a:r>
            <a:r>
              <a:rPr lang="en-US" dirty="0" err="1" smtClean="0"/>
              <a:t>Prchal</a:t>
            </a:r>
            <a:r>
              <a:rPr lang="en-US" dirty="0" smtClean="0"/>
              <a:t> (former AEC Chief Executive)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Points </a:t>
            </a:r>
            <a:r>
              <a:rPr lang="en-US" smtClean="0"/>
              <a:t>of focus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total, the previous 4 meetings have involved representation from 35 institutions including representation from all ASEAN countries</a:t>
            </a:r>
          </a:p>
          <a:p>
            <a:r>
              <a:rPr lang="en-US" dirty="0" smtClean="0"/>
              <a:t>Initial meetings predominantly about introductions and exploring areas for possible collaboration</a:t>
            </a:r>
          </a:p>
          <a:p>
            <a:r>
              <a:rPr lang="en-US" dirty="0" smtClean="0"/>
              <a:t>The last meeting moved forward to try and give greater definition to future direction with a view to exploring some form of regional recognition and funding support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 from last year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182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Definition: </a:t>
            </a:r>
          </a:p>
          <a:p>
            <a:pPr marL="0" indent="0">
              <a:buNone/>
            </a:pPr>
            <a:r>
              <a:rPr lang="en-US" i="1" dirty="0" smtClean="0"/>
              <a:t>SEADOM</a:t>
            </a:r>
          </a:p>
          <a:p>
            <a:pPr marL="0" indent="0">
              <a:buNone/>
            </a:pPr>
            <a:r>
              <a:rPr lang="en-US" i="1" dirty="0" smtClean="0"/>
              <a:t>a network of institutions in Southeast Asia involved in professional music training  </a:t>
            </a:r>
          </a:p>
          <a:p>
            <a:pPr marL="0" indent="0">
              <a:buNone/>
            </a:pPr>
            <a:r>
              <a:rPr lang="en-US" i="1" dirty="0" smtClean="0"/>
              <a:t> </a:t>
            </a:r>
          </a:p>
          <a:p>
            <a:pPr marL="0" indent="0">
              <a:buNone/>
            </a:pPr>
            <a:r>
              <a:rPr lang="en-US" b="1" i="1" dirty="0" smtClean="0"/>
              <a:t>Aim</a:t>
            </a:r>
          </a:p>
          <a:p>
            <a:pPr marL="0" indent="0">
              <a:buNone/>
            </a:pPr>
            <a:r>
              <a:rPr lang="en-US" i="1" dirty="0" smtClean="0"/>
              <a:t>To promote cooperation at regional level and represent the interests of the professional music training sector in Southeast Asia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SEADOM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Celebrate the richness and diversity of music in the region </a:t>
            </a:r>
          </a:p>
          <a:p>
            <a:r>
              <a:rPr lang="en-US" dirty="0" smtClean="0"/>
              <a:t>Promote the role and importance of professional music training in Southeast Asian societies</a:t>
            </a:r>
          </a:p>
          <a:p>
            <a:pPr lvl="0"/>
            <a:r>
              <a:rPr lang="en-US" dirty="0" smtClean="0"/>
              <a:t>Provide a platform for sharing of expertise, developments and best practices at institutional, national and regional levels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SEADOM Objectives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Encourage exchange and collaborations between institutions and nations </a:t>
            </a:r>
          </a:p>
          <a:p>
            <a:pPr lvl="0"/>
            <a:r>
              <a:rPr lang="en-US" dirty="0" smtClean="0"/>
              <a:t>Organize an annual conference for its members, encompassing areas of research, music education, composition, ensemble playing, Southeast Asian traditions and performance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SEADOM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Southeast Asian Music traditions</a:t>
            </a:r>
          </a:p>
          <a:p>
            <a:pPr lvl="0"/>
            <a:r>
              <a:rPr lang="en-US" dirty="0" smtClean="0"/>
              <a:t>The Role Of Research In Professional Music Training</a:t>
            </a:r>
          </a:p>
          <a:p>
            <a:pPr lvl="0"/>
            <a:r>
              <a:rPr lang="en-US" dirty="0" smtClean="0"/>
              <a:t>Music education (class room teaching and vocal/ instrumental teaching) and its role in general education </a:t>
            </a:r>
          </a:p>
          <a:p>
            <a:pPr lvl="0"/>
            <a:r>
              <a:rPr lang="en-US" dirty="0" smtClean="0"/>
              <a:t>Composition</a:t>
            </a:r>
          </a:p>
          <a:p>
            <a:pPr lvl="0"/>
            <a:r>
              <a:rPr lang="en-US" dirty="0" smtClean="0"/>
              <a:t>Opportunities for music professionals in South East Asia</a:t>
            </a:r>
          </a:p>
          <a:p>
            <a:pPr lvl="0"/>
            <a:r>
              <a:rPr lang="en-US" dirty="0" smtClean="0"/>
              <a:t>Ensemble music making</a:t>
            </a:r>
          </a:p>
          <a:p>
            <a:pPr lvl="0"/>
            <a:r>
              <a:rPr lang="en-US" dirty="0" smtClean="0"/>
              <a:t>Performance across a range of diverse genres and cultures</a:t>
            </a:r>
          </a:p>
          <a:p>
            <a:pPr lvl="0"/>
            <a:r>
              <a:rPr lang="en-US" dirty="0" smtClean="0"/>
              <a:t>Improvisation</a:t>
            </a:r>
          </a:p>
          <a:p>
            <a:pPr lvl="0"/>
            <a:r>
              <a:rPr lang="en-US" dirty="0" smtClean="0"/>
              <a:t>Oral/aural/notational systems</a:t>
            </a:r>
          </a:p>
          <a:p>
            <a:pPr lvl="0"/>
            <a:r>
              <a:rPr lang="en-US" dirty="0" smtClean="0"/>
              <a:t>Intellectual Property issues</a:t>
            </a:r>
          </a:p>
          <a:p>
            <a:pPr lvl="0"/>
            <a:r>
              <a:rPr lang="en-US" dirty="0" smtClean="0"/>
              <a:t>Modes of dissemination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Past 12 months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Discussions with SEAMEO about possible network under their auspices / presentation at </a:t>
            </a:r>
            <a:r>
              <a:rPr lang="en-US" dirty="0" err="1" smtClean="0"/>
              <a:t>Mahidol</a:t>
            </a:r>
            <a:r>
              <a:rPr lang="en-US" dirty="0" smtClean="0"/>
              <a:t> about music in </a:t>
            </a:r>
            <a:r>
              <a:rPr lang="en-US" dirty="0" err="1" smtClean="0"/>
              <a:t>SEAsia</a:t>
            </a:r>
            <a:endParaRPr lang="en-US" dirty="0" smtClean="0"/>
          </a:p>
          <a:p>
            <a:r>
              <a:rPr lang="en-US" dirty="0" smtClean="0"/>
              <a:t>Funding proposal developed with </a:t>
            </a:r>
            <a:r>
              <a:rPr lang="en-US" dirty="0" err="1" smtClean="0"/>
              <a:t>Mahidol</a:t>
            </a:r>
            <a:r>
              <a:rPr lang="en-US" dirty="0" smtClean="0"/>
              <a:t> which Dr </a:t>
            </a:r>
            <a:r>
              <a:rPr lang="en-US" dirty="0" err="1" smtClean="0"/>
              <a:t>Sugree</a:t>
            </a:r>
            <a:r>
              <a:rPr lang="en-US" dirty="0" smtClean="0"/>
              <a:t> was able to use to attract funding for upcoming 5 years (November)</a:t>
            </a:r>
          </a:p>
          <a:p>
            <a:r>
              <a:rPr lang="en-US" dirty="0" smtClean="0"/>
              <a:t>Meeting in HCM (December) and subsequently </a:t>
            </a:r>
            <a:r>
              <a:rPr lang="en-US" dirty="0" err="1" smtClean="0"/>
              <a:t>Mahidol</a:t>
            </a:r>
            <a:r>
              <a:rPr lang="en-US" dirty="0" smtClean="0"/>
              <a:t> (January) to prepare for this congress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challenge and opportunities of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Training in performance of repertoire across a range of styles and genres with diverse expectations of prior experience and with a broad range of pedagogies and underpinning philosophies and embracing a variety of instruments and technologies</a:t>
            </a:r>
          </a:p>
          <a:p>
            <a:r>
              <a:rPr lang="en-US" dirty="0" smtClean="0"/>
              <a:t>Private, post 16, stand-alone (publicly funded), embedded in universities or in Institutes of Education</a:t>
            </a:r>
          </a:p>
          <a:p>
            <a:r>
              <a:rPr lang="en-US" dirty="0" smtClean="0"/>
              <a:t>Certification from certificates of attendance to Doctorate</a:t>
            </a:r>
          </a:p>
          <a:p>
            <a:r>
              <a:rPr lang="en-US" dirty="0" smtClean="0"/>
              <a:t>Training in composition and improvisation</a:t>
            </a:r>
          </a:p>
          <a:p>
            <a:r>
              <a:rPr lang="en-US" dirty="0" smtClean="0"/>
              <a:t>Evolving stylistic insights /general musicianship) both of specialist styles and of broader musical awareness</a:t>
            </a:r>
          </a:p>
          <a:p>
            <a:r>
              <a:rPr lang="en-US" dirty="0" smtClean="0"/>
              <a:t>Developing awareness of professional opportunities for musicians – the range is incredibly wide dependent on context</a:t>
            </a:r>
          </a:p>
          <a:p>
            <a:r>
              <a:rPr lang="en-US" dirty="0" smtClean="0"/>
              <a:t>Educating to teach music both as a general subject and with specific focus on individual instrument and/or ensemble development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894</Words>
  <Application>Microsoft Office PowerPoint</Application>
  <PresentationFormat>On-screen Show (4:3)</PresentationFormat>
  <Paragraphs>98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Tahoma</vt:lpstr>
      <vt:lpstr>Office Theme</vt:lpstr>
      <vt:lpstr>SEADOM Overview and Developments</vt:lpstr>
      <vt:lpstr>Background</vt:lpstr>
      <vt:lpstr>Points of focus</vt:lpstr>
      <vt:lpstr>Outcomes from last year</vt:lpstr>
      <vt:lpstr>Proposed SEADOM Objectives</vt:lpstr>
      <vt:lpstr>SEADOM Objectives II</vt:lpstr>
      <vt:lpstr>Proposed SEADOM Topics</vt:lpstr>
      <vt:lpstr>The Past 12 months</vt:lpstr>
      <vt:lpstr>The challenge and opportunities of diversity</vt:lpstr>
      <vt:lpstr>Challenges II</vt:lpstr>
      <vt:lpstr>Learning from the Experience of others</vt:lpstr>
      <vt:lpstr>AEC Perspectives</vt:lpstr>
      <vt:lpstr>NACHTMUS areas</vt:lpstr>
      <vt:lpstr>Identified areas</vt:lpstr>
      <vt:lpstr>Proposals for this meeting</vt:lpstr>
      <vt:lpstr>Questions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SEADOM Overview and Developments</dc:title>
  <dc:creator>Bernard Lanskey</dc:creator>
  <cp:lastModifiedBy>ComputerLAB</cp:lastModifiedBy>
  <cp:revision>9</cp:revision>
  <dcterms:created xsi:type="dcterms:W3CDTF">2013-03-23T02:01:56Z</dcterms:created>
  <dcterms:modified xsi:type="dcterms:W3CDTF">2018-08-30T12:03:00Z</dcterms:modified>
</cp:coreProperties>
</file>