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1" r:id="rId4"/>
    <p:sldId id="265" r:id="rId5"/>
    <p:sldId id="266" r:id="rId6"/>
    <p:sldId id="269" r:id="rId7"/>
    <p:sldId id="263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C8C85-3A05-ED4C-B21F-25E1D4D87DDD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6100A-5982-D643-A64C-8B23CB111B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10177"/>
            <a:ext cx="7772400" cy="2090274"/>
          </a:xfrm>
        </p:spPr>
        <p:txBody>
          <a:bodyPr>
            <a:noAutofit/>
          </a:bodyPr>
          <a:lstStyle/>
          <a:p>
            <a:r>
              <a:rPr lang="en-US" sz="3600" cap="all" dirty="0" smtClean="0"/>
              <a:t/>
            </a:r>
            <a:br>
              <a:rPr lang="en-US" sz="3600" cap="all" dirty="0" smtClean="0"/>
            </a:br>
            <a:r>
              <a:rPr lang="en-US" sz="3600" cap="all" dirty="0" smtClean="0"/>
              <a:t/>
            </a:r>
            <a:br>
              <a:rPr lang="en-US" sz="3600" cap="all" dirty="0" smtClean="0"/>
            </a:br>
            <a:r>
              <a:rPr lang="en-US" sz="3600" cap="all" dirty="0" smtClean="0"/>
              <a:t>Deeds of Association, SEADOM</a:t>
            </a:r>
            <a:endParaRPr lang="en-US" sz="3600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48068"/>
          </a:xfrm>
        </p:spPr>
        <p:txBody>
          <a:bodyPr/>
          <a:lstStyle/>
          <a:p>
            <a:r>
              <a:rPr lang="en-US" dirty="0" err="1" smtClean="0"/>
              <a:t>Mahidol</a:t>
            </a:r>
            <a:r>
              <a:rPr lang="en-US" dirty="0" smtClean="0"/>
              <a:t> University </a:t>
            </a:r>
          </a:p>
          <a:p>
            <a:r>
              <a:rPr lang="en-US" dirty="0" smtClean="0"/>
              <a:t>28</a:t>
            </a:r>
            <a:r>
              <a:rPr lang="en-US" baseline="30000" dirty="0" smtClean="0"/>
              <a:t>th</a:t>
            </a:r>
            <a:r>
              <a:rPr lang="en-US" dirty="0" smtClean="0"/>
              <a:t> March 2014</a:t>
            </a:r>
          </a:p>
          <a:p>
            <a:endParaRPr lang="en-US" dirty="0"/>
          </a:p>
        </p:txBody>
      </p:sp>
      <p:pic>
        <p:nvPicPr>
          <p:cNvPr id="4" name="Picture 3" descr="C:\Users\Kitti\Desktop\SEADOM Logo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94981"/>
            <a:ext cx="2310294" cy="1630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Objectives of 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 lvl="1"/>
            <a:r>
              <a:rPr lang="en-US" dirty="0" smtClean="0"/>
              <a:t>To facilitate cooperation at regional level and represent the interests of the professional music teaching sector in Southeast Asia</a:t>
            </a:r>
          </a:p>
          <a:p>
            <a:pPr lvl="1"/>
            <a:r>
              <a:rPr lang="en-US" dirty="0" smtClean="0"/>
              <a:t>Celebrate the richness and diversity of music in the region</a:t>
            </a:r>
          </a:p>
          <a:p>
            <a:pPr lvl="1"/>
            <a:r>
              <a:rPr lang="en-US" dirty="0" smtClean="0"/>
              <a:t>Promote the role and importance of professional music training in Southeast Asia societies</a:t>
            </a:r>
          </a:p>
          <a:p>
            <a:pPr lvl="1"/>
            <a:r>
              <a:rPr lang="en-US" dirty="0" smtClean="0"/>
              <a:t>Provide a platform for sharing of expertise, developments and best practices at institutional, national and regional levels</a:t>
            </a:r>
          </a:p>
          <a:p>
            <a:pPr lvl="1"/>
            <a:r>
              <a:rPr lang="en-US" dirty="0" smtClean="0"/>
              <a:t>Encourage exchange and collaborations between institutions and nations</a:t>
            </a:r>
          </a:p>
          <a:p>
            <a:pPr lvl="1"/>
            <a:r>
              <a:rPr lang="en-US" dirty="0" smtClean="0"/>
              <a:t>Organize an annual conference for its members, encompassing areas of research, music education, composition, ensemble playing, and Southeast Asian traditional performance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Active membership: </a:t>
            </a:r>
          </a:p>
          <a:p>
            <a:pPr>
              <a:buNone/>
            </a:pPr>
            <a:r>
              <a:rPr lang="en-US" sz="2595" dirty="0" smtClean="0"/>
              <a:t>	Designated representatives [one per institution] from music schools (conservatoires, colleges, academies or universities departments/ faculties etc.) in ASEAN countries in , and other equivalent institutions in Southeast Asia, in which full-time opportunities exist for students to engage in education and training for the music profession ($150 US  per year per represented institution)</a:t>
            </a:r>
          </a:p>
          <a:p>
            <a:pPr>
              <a:buNone/>
            </a:pPr>
            <a:endParaRPr lang="en-US" sz="2595" dirty="0" smtClean="0"/>
          </a:p>
          <a:p>
            <a:r>
              <a:rPr lang="en-US" dirty="0" smtClean="0"/>
              <a:t>Associate membership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323" dirty="0" smtClean="0"/>
              <a:t>Representatives from institutions, organizations and individuals who have a keen interest in the evolution of an international network for representing the education and training of music professionals in the Southeast Asian region </a:t>
            </a:r>
            <a:r>
              <a:rPr lang="en-US" sz="2571" dirty="0" smtClean="0"/>
              <a:t>($75US  per year per represented institution)</a:t>
            </a:r>
          </a:p>
          <a:p>
            <a:pPr>
              <a:buNone/>
            </a:pPr>
            <a:endParaRPr lang="en-US" sz="2571" dirty="0" smtClean="0"/>
          </a:p>
          <a:p>
            <a:r>
              <a:rPr lang="en-US" sz="3097" dirty="0" smtClean="0"/>
              <a:t>Honorary membership</a:t>
            </a:r>
          </a:p>
          <a:p>
            <a:pPr marL="342900" lvl="1" indent="-342900">
              <a:buNone/>
            </a:pPr>
            <a:r>
              <a:rPr lang="en-US" sz="3097" dirty="0" smtClean="0"/>
              <a:t>	</a:t>
            </a:r>
            <a:r>
              <a:rPr lang="en-US" dirty="0" smtClean="0"/>
              <a:t>Persons or experts or sponsors who are invited by the executive council. </a:t>
            </a:r>
            <a:endParaRPr lang="en-US" b="1" dirty="0" smtClean="0"/>
          </a:p>
          <a:p>
            <a:pPr>
              <a:buNone/>
            </a:pPr>
            <a:endParaRPr lang="en-US" sz="3097" dirty="0" smtClean="0"/>
          </a:p>
          <a:p>
            <a:pPr>
              <a:buNone/>
            </a:pPr>
            <a:r>
              <a:rPr lang="en-US" sz="2400" dirty="0" smtClean="0"/>
              <a:t>	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Executive Council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1501"/>
          </a:xfrm>
        </p:spPr>
        <p:txBody>
          <a:bodyPr>
            <a:normAutofit fontScale="70000" lnSpcReduction="20000"/>
          </a:bodyPr>
          <a:lstStyle/>
          <a:p>
            <a:r>
              <a:rPr lang="en-US" u="sng" dirty="0" smtClean="0"/>
              <a:t>President</a:t>
            </a:r>
            <a:r>
              <a:rPr lang="en-US" dirty="0" smtClean="0"/>
              <a:t>: is the leader of management team and is the representative of association for contact with external people. In addition, president is the chairman of the meeting.</a:t>
            </a:r>
          </a:p>
          <a:p>
            <a:r>
              <a:rPr lang="en-US" u="sng" dirty="0" smtClean="0"/>
              <a:t>Vice president</a:t>
            </a:r>
            <a:r>
              <a:rPr lang="en-US" dirty="0" smtClean="0"/>
              <a:t>: is the assistance of president in management. Performs assigned jobs from the president. If the president is not available, the vice president has to perform any jobs concerned instead of president.</a:t>
            </a:r>
          </a:p>
          <a:p>
            <a:r>
              <a:rPr lang="en-US" u="sng" dirty="0" smtClean="0"/>
              <a:t>Secretary</a:t>
            </a:r>
            <a:r>
              <a:rPr lang="en-US" dirty="0" smtClean="0"/>
              <a:t>: is the chief in term of administrative work. Performs assigned jobs from the president. In addition, performs as a secretary of any meeting of association.</a:t>
            </a:r>
          </a:p>
          <a:p>
            <a:r>
              <a:rPr lang="en-US" u="sng" dirty="0" smtClean="0"/>
              <a:t>Treasurer</a:t>
            </a:r>
            <a:r>
              <a:rPr lang="en-US" dirty="0" smtClean="0"/>
              <a:t>: is the one who supervises all finance and accounting, including keeping all essential documents concerned for verification.</a:t>
            </a:r>
          </a:p>
          <a:p>
            <a:r>
              <a:rPr lang="en-US" u="sng" dirty="0" smtClean="0"/>
              <a:t>Council Members</a:t>
            </a:r>
            <a:r>
              <a:rPr lang="en-US" dirty="0" smtClean="0"/>
              <a:t>: Those council members who are not appointed in any position, would be members of the executive council.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and Responsibilities of </a:t>
            </a:r>
            <a:r>
              <a:rPr lang="en-US" dirty="0" err="1" smtClean="0"/>
              <a:t>ExCo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To design and launch the regulations for the association</a:t>
            </a:r>
          </a:p>
          <a:p>
            <a:r>
              <a:rPr lang="en-US" dirty="0" smtClean="0"/>
              <a:t>To appoint and discharge any officer of the association.</a:t>
            </a:r>
          </a:p>
          <a:p>
            <a:r>
              <a:rPr lang="en-US" dirty="0" smtClean="0"/>
              <a:t>To appoint an advisory board or subcommittee. </a:t>
            </a:r>
          </a:p>
          <a:p>
            <a:r>
              <a:rPr lang="en-US" dirty="0" smtClean="0"/>
              <a:t>To call for annual ordinary meeting and extraordinary meetings.</a:t>
            </a:r>
          </a:p>
          <a:p>
            <a:r>
              <a:rPr lang="en-US" dirty="0" smtClean="0"/>
              <a:t>To appoint committees in another position which are not assigned in this regulation documents.</a:t>
            </a:r>
          </a:p>
          <a:p>
            <a:r>
              <a:rPr lang="en-US" dirty="0" smtClean="0"/>
              <a:t>To manage all associational businesses to reach the objectives of organization.</a:t>
            </a:r>
          </a:p>
          <a:p>
            <a:r>
              <a:rPr lang="en-US" dirty="0" smtClean="0"/>
              <a:t>To oversee all activities and businesses, including the finances and all assets of association.</a:t>
            </a:r>
          </a:p>
          <a:p>
            <a:r>
              <a:rPr lang="en-US" dirty="0" smtClean="0"/>
              <a:t>To arrange extraordinary meetings base on the petition of ordinary members (at least one-fifth of all ordinary members) that share names to request an extraordinary meeting. </a:t>
            </a:r>
          </a:p>
          <a:p>
            <a:r>
              <a:rPr lang="en-US" dirty="0" smtClean="0"/>
              <a:t>To arrange any documents which are about finance, accounting, assets and management of organization.</a:t>
            </a:r>
          </a:p>
          <a:p>
            <a:r>
              <a:rPr lang="en-US" dirty="0" smtClean="0"/>
              <a:t>To prepare minutes of any meeting of the  organization and for delivering these to all members.</a:t>
            </a:r>
          </a:p>
          <a:p>
            <a:r>
              <a:rPr lang="en-US" dirty="0" smtClean="0"/>
              <a:t>To cover any other duties base on the assigned regulation of association.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SEADOM </a:t>
            </a:r>
            <a:r>
              <a:rPr lang="en-US" dirty="0" err="1" smtClean="0"/>
              <a:t>ExCo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President: 			</a:t>
            </a:r>
            <a:r>
              <a:rPr lang="en-US" sz="2400" dirty="0" smtClean="0">
                <a:solidFill>
                  <a:srgbClr val="FF0000"/>
                </a:solidFill>
              </a:rPr>
              <a:t>Prof. Bernard Lanskey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Vice-President: 		</a:t>
            </a:r>
            <a:r>
              <a:rPr lang="en-US" sz="2400" dirty="0" smtClean="0">
                <a:solidFill>
                  <a:srgbClr val="FF0000"/>
                </a:solidFill>
              </a:rPr>
              <a:t>Dr. </a:t>
            </a:r>
            <a:r>
              <a:rPr lang="en-US" sz="2400" dirty="0" err="1" smtClean="0">
                <a:solidFill>
                  <a:srgbClr val="FF0000"/>
                </a:solidFill>
              </a:rPr>
              <a:t>Sugree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Charoensook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b="1" dirty="0" smtClean="0"/>
              <a:t>Secretary: 			</a:t>
            </a:r>
            <a:r>
              <a:rPr lang="en-US" sz="2400" dirty="0" smtClean="0"/>
              <a:t>Dr. Ramona </a:t>
            </a:r>
            <a:r>
              <a:rPr lang="en-US" sz="2400" dirty="0" err="1" smtClean="0"/>
              <a:t>Mohd</a:t>
            </a:r>
            <a:r>
              <a:rPr lang="en-US" sz="2400" dirty="0" smtClean="0"/>
              <a:t>. </a:t>
            </a:r>
            <a:r>
              <a:rPr lang="en-US" sz="2400" dirty="0" err="1" smtClean="0"/>
              <a:t>Tahir</a:t>
            </a:r>
            <a:endParaRPr lang="en-US" sz="2400" dirty="0" smtClean="0"/>
          </a:p>
          <a:p>
            <a:r>
              <a:rPr lang="en-US" sz="2400" b="1" dirty="0" smtClean="0"/>
              <a:t>Treasurer: 			</a:t>
            </a:r>
            <a:r>
              <a:rPr lang="en-US" sz="2400" dirty="0" smtClean="0"/>
              <a:t>Prof. </a:t>
            </a:r>
            <a:r>
              <a:rPr lang="en-US" sz="2400" dirty="0" err="1" smtClean="0"/>
              <a:t>Damrih</a:t>
            </a:r>
            <a:r>
              <a:rPr lang="en-US" sz="2400" dirty="0" smtClean="0"/>
              <a:t> </a:t>
            </a:r>
            <a:r>
              <a:rPr lang="en-US" sz="2400" dirty="0" err="1" smtClean="0"/>
              <a:t>Bananwitayakit</a:t>
            </a:r>
            <a:endParaRPr lang="en-US" sz="2400" dirty="0" smtClean="0"/>
          </a:p>
          <a:p>
            <a:r>
              <a:rPr lang="en-US" sz="2400" b="1" dirty="0" smtClean="0"/>
              <a:t>Members: 			</a:t>
            </a:r>
            <a:r>
              <a:rPr lang="en-US" sz="2400" dirty="0" smtClean="0"/>
              <a:t>Dr. Van </a:t>
            </a:r>
            <a:r>
              <a:rPr lang="en-US" sz="2400" dirty="0" err="1" smtClean="0"/>
              <a:t>Thi</a:t>
            </a:r>
            <a:r>
              <a:rPr lang="en-US" sz="2400" dirty="0" smtClean="0"/>
              <a:t> Minh </a:t>
            </a:r>
            <a:r>
              <a:rPr lang="en-US" sz="2400" dirty="0" err="1" smtClean="0"/>
              <a:t>Huong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			Prof. Jose </a:t>
            </a:r>
            <a:r>
              <a:rPr lang="en-US" sz="2400" dirty="0" err="1" smtClean="0"/>
              <a:t>Buenconsejo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					? </a:t>
            </a:r>
            <a:br>
              <a:rPr lang="en-US" sz="2400" dirty="0" smtClean="0"/>
            </a:br>
            <a:r>
              <a:rPr lang="en-US" sz="2400" dirty="0" smtClean="0"/>
              <a:t>						?</a:t>
            </a:r>
            <a:r>
              <a:rPr lang="en-US" sz="2400" dirty="0"/>
              <a:t>	</a:t>
            </a:r>
            <a:r>
              <a:rPr lang="en-US" sz="2400" dirty="0" smtClean="0"/>
              <a:t>						</a:t>
            </a:r>
          </a:p>
          <a:p>
            <a:pPr>
              <a:buNone/>
            </a:pPr>
            <a:r>
              <a:rPr lang="en-US" sz="2400" dirty="0" smtClean="0"/>
              <a:t>Chief Executive Officer:	Dr. Joseph Bowman</a:t>
            </a:r>
          </a:p>
          <a:p>
            <a:pPr>
              <a:buNone/>
            </a:pPr>
            <a:r>
              <a:rPr lang="en-US" sz="2400" dirty="0" smtClean="0"/>
              <a:t>Assistant to President: 	Ms Jenny </a:t>
            </a:r>
            <a:r>
              <a:rPr lang="en-US" sz="2400" dirty="0" err="1" smtClean="0"/>
              <a:t>Ang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Assistant to Secretary:	Dr. </a:t>
            </a:r>
            <a:r>
              <a:rPr lang="en-US" sz="2400" dirty="0" err="1" smtClean="0"/>
              <a:t>Shahanum</a:t>
            </a:r>
            <a:r>
              <a:rPr lang="en-US" sz="2400" dirty="0" smtClean="0"/>
              <a:t> </a:t>
            </a:r>
            <a:r>
              <a:rPr lang="en-US" sz="2400" dirty="0" err="1" smtClean="0"/>
              <a:t>Mohd</a:t>
            </a:r>
            <a:r>
              <a:rPr lang="en-US" sz="2400" dirty="0" smtClean="0"/>
              <a:t>. Shah</a:t>
            </a:r>
          </a:p>
          <a:p>
            <a:pPr>
              <a:buNone/>
            </a:pPr>
            <a:r>
              <a:rPr lang="en-US" sz="2400" b="1" dirty="0" smtClean="0"/>
              <a:t>					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Subcommittee proposals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3853"/>
          </a:xfrm>
        </p:spPr>
        <p:txBody>
          <a:bodyPr>
            <a:normAutofit/>
          </a:bodyPr>
          <a:lstStyle/>
          <a:p>
            <a:r>
              <a:rPr lang="en-US" dirty="0" smtClean="0"/>
              <a:t>National representative sub-committee: one representative per ASEAN country</a:t>
            </a:r>
          </a:p>
          <a:p>
            <a:r>
              <a:rPr lang="en-US" dirty="0" smtClean="0"/>
              <a:t>Thematic sub-committees:</a:t>
            </a:r>
          </a:p>
          <a:p>
            <a:pPr lvl="2"/>
            <a:r>
              <a:rPr lang="en-US" dirty="0" smtClean="0"/>
              <a:t>Leadership, communication &amp; advocacy</a:t>
            </a:r>
          </a:p>
          <a:p>
            <a:pPr lvl="2"/>
            <a:r>
              <a:rPr lang="en-US" dirty="0" smtClean="0"/>
              <a:t>Student &amp; staff opportunities</a:t>
            </a:r>
          </a:p>
          <a:p>
            <a:pPr lvl="2"/>
            <a:r>
              <a:rPr lang="en-US" dirty="0" smtClean="0"/>
              <a:t>Quality in learning &amp; teaching</a:t>
            </a:r>
          </a:p>
          <a:p>
            <a:pPr lvl="2"/>
            <a:r>
              <a:rPr lang="en-US" dirty="0" smtClean="0"/>
              <a:t>Research &amp; critical reflection</a:t>
            </a:r>
          </a:p>
          <a:p>
            <a:pPr lvl="2"/>
            <a:r>
              <a:rPr lang="en-US" dirty="0" smtClean="0"/>
              <a:t>Southeast Asian musical </a:t>
            </a:r>
            <a:r>
              <a:rPr lang="en-US" dirty="0"/>
              <a:t>t</a:t>
            </a:r>
            <a:r>
              <a:rPr lang="en-US" dirty="0" smtClean="0"/>
              <a:t>raditions</a:t>
            </a:r>
          </a:p>
          <a:p>
            <a:pPr lvl="2"/>
            <a:r>
              <a:rPr lang="en-US" dirty="0" smtClean="0"/>
              <a:t>Celebrating the new</a:t>
            </a:r>
          </a:p>
          <a:p>
            <a:pPr lvl="2"/>
            <a:r>
              <a:rPr lang="en-US" dirty="0" smtClean="0"/>
              <a:t>Professional development &amp; community engagement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Limits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The </a:t>
            </a:r>
            <a:r>
              <a:rPr lang="en-US" b="1" dirty="0" smtClean="0"/>
              <a:t>president of association </a:t>
            </a:r>
            <a:r>
              <a:rPr lang="en-US" dirty="0" smtClean="0"/>
              <a:t>has the power to</a:t>
            </a:r>
            <a:r>
              <a:rPr lang="x-none" dirty="0" smtClean="0"/>
              <a:t> spend organisational funds of not more than</a:t>
            </a:r>
            <a:r>
              <a:rPr lang="en-US" dirty="0" smtClean="0"/>
              <a:t> 30,000 </a:t>
            </a:r>
            <a:r>
              <a:rPr lang="x-none" dirty="0" smtClean="0"/>
              <a:t>Ba</a:t>
            </a:r>
            <a:r>
              <a:rPr lang="en-US" dirty="0" smtClean="0"/>
              <a:t>ht</a:t>
            </a:r>
            <a:r>
              <a:rPr lang="x-none" dirty="0" smtClean="0"/>
              <a:t>. (</a:t>
            </a:r>
            <a:r>
              <a:rPr lang="en-US" dirty="0" smtClean="0"/>
              <a:t>One Thousand US Dollars</a:t>
            </a:r>
            <a:r>
              <a:rPr lang="x-none" dirty="0" smtClean="0"/>
              <a:t>). </a:t>
            </a:r>
            <a:r>
              <a:rPr lang="en-US" dirty="0" smtClean="0"/>
              <a:t>Higher amounts </a:t>
            </a:r>
            <a:r>
              <a:rPr lang="x-none" dirty="0" smtClean="0"/>
              <a:t>must be approved by the committee </a:t>
            </a:r>
            <a:r>
              <a:rPr lang="en-US" dirty="0" smtClean="0"/>
              <a:t>which can approve </a:t>
            </a:r>
            <a:r>
              <a:rPr lang="x-none" dirty="0" smtClean="0"/>
              <a:t>not more than</a:t>
            </a:r>
            <a:r>
              <a:rPr lang="en-US" dirty="0" smtClean="0"/>
              <a:t> 150,000 </a:t>
            </a:r>
            <a:r>
              <a:rPr lang="x-none" dirty="0" smtClean="0"/>
              <a:t>Ba</a:t>
            </a:r>
            <a:r>
              <a:rPr lang="en-US" dirty="0" smtClean="0"/>
              <a:t>ht</a:t>
            </a:r>
            <a:r>
              <a:rPr lang="x-none" dirty="0" smtClean="0"/>
              <a:t>. (</a:t>
            </a:r>
            <a:r>
              <a:rPr lang="en-US" dirty="0" smtClean="0"/>
              <a:t>Five Thousand US Dollars). Any amount in excess </a:t>
            </a:r>
            <a:r>
              <a:rPr lang="x-none" dirty="0" smtClean="0"/>
              <a:t>must be appr</a:t>
            </a:r>
            <a:r>
              <a:rPr lang="en-US" dirty="0" err="1" smtClean="0"/>
              <a:t>o</a:t>
            </a:r>
            <a:r>
              <a:rPr lang="x-none" dirty="0" smtClean="0"/>
              <a:t>ved by the general meeting of association.</a:t>
            </a:r>
            <a:endParaRPr lang="en-US" dirty="0" smtClean="0"/>
          </a:p>
          <a:p>
            <a:r>
              <a:rPr lang="x-none" dirty="0" smtClean="0"/>
              <a:t>The treasurer has a power to </a:t>
            </a:r>
            <a:r>
              <a:rPr lang="en-US" dirty="0" smtClean="0"/>
              <a:t>maintain cash of association of not more than 20,000 Baht. (Six hundred Fifty US Dollars) </a:t>
            </a:r>
          </a:p>
          <a:p>
            <a:r>
              <a:rPr lang="en-US" dirty="0" smtClean="0"/>
              <a:t>The accounting auditor must not be one of the committee and he/she has to receive approval from government service office concerned. The accounting auditor has a power to ask for all documents, which are about finance and assets of association from the committee. In addition, he/she can invite the committee or the officers to inquire more detail of finances and assets of association.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622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  Deeds of Association, SEADOM</vt:lpstr>
      <vt:lpstr>Objectives of Association</vt:lpstr>
      <vt:lpstr>Categories of Members</vt:lpstr>
      <vt:lpstr>Executive Council</vt:lpstr>
      <vt:lpstr>Rights and Responsibilities of ExCo</vt:lpstr>
      <vt:lpstr>SEADOM ExCo</vt:lpstr>
      <vt:lpstr>Subcommittee proposals</vt:lpstr>
      <vt:lpstr>Financial Limits</vt:lpstr>
    </vt:vector>
  </TitlesOfParts>
  <Company>ystcm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Pathways for entry to   Yong Siew Toh Conservatory  of Music</dc:title>
  <dc:creator>Admin</dc:creator>
  <cp:lastModifiedBy>ComputerLAB</cp:lastModifiedBy>
  <cp:revision>24</cp:revision>
  <dcterms:created xsi:type="dcterms:W3CDTF">2014-03-27T07:01:38Z</dcterms:created>
  <dcterms:modified xsi:type="dcterms:W3CDTF">2018-08-30T11:59:09Z</dcterms:modified>
</cp:coreProperties>
</file>