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4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9621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8801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2580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5072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9405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27046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910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28394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05201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71242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85775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D5779-7E6D-4422-83A3-41EFC4CA015D}" type="datetimeFigureOut">
              <a:rPr lang="en-MY" smtClean="0"/>
              <a:t>25/3/2016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AE339-B759-471A-8E90-92B7887469C5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806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SEADOM 2016</a:t>
            </a:r>
          </a:p>
          <a:p>
            <a:r>
              <a:rPr lang="en-US" dirty="0" smtClean="0"/>
              <a:t>General Assembly</a:t>
            </a:r>
          </a:p>
          <a:p>
            <a:r>
              <a:rPr lang="en-US" dirty="0" smtClean="0"/>
              <a:t>Vientiane, Laos</a:t>
            </a:r>
          </a:p>
          <a:p>
            <a:r>
              <a:rPr lang="en-US" dirty="0" smtClean="0"/>
              <a:t>25 March 2016</a:t>
            </a:r>
            <a:endParaRPr lang="en-MY" dirty="0"/>
          </a:p>
        </p:txBody>
      </p:sp>
      <p:pic>
        <p:nvPicPr>
          <p:cNvPr id="6146" name="Picture 1" descr="C:\Users\Kitti\Google Drive\Bowman Documents\Admin\SEADOM\Logos\SEADOM Logo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720436"/>
            <a:ext cx="3479455" cy="2442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7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28800"/>
            <a:ext cx="7772400" cy="4297363"/>
          </a:xfrm>
        </p:spPr>
        <p:txBody>
          <a:bodyPr/>
          <a:lstStyle/>
          <a:p>
            <a:endParaRPr lang="en-US" dirty="0" smtClean="0"/>
          </a:p>
          <a:p>
            <a:r>
              <a:rPr lang="en-US" smtClean="0"/>
              <a:t>Attendance sheet</a:t>
            </a:r>
          </a:p>
          <a:p>
            <a:r>
              <a:rPr lang="en-US" dirty="0" smtClean="0"/>
              <a:t>8</a:t>
            </a: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</a:t>
            </a:r>
            <a:r>
              <a:rPr lang="en-US" dirty="0" smtClean="0"/>
              <a:t>official AGM</a:t>
            </a:r>
          </a:p>
          <a:p>
            <a:r>
              <a:rPr lang="en-US" dirty="0" smtClean="0"/>
              <a:t>Not an election year</a:t>
            </a:r>
          </a:p>
          <a:p>
            <a:r>
              <a:rPr lang="en-US" dirty="0" smtClean="0"/>
              <a:t>Agenda for AGM</a:t>
            </a:r>
          </a:p>
          <a:p>
            <a:r>
              <a:rPr lang="en-US" dirty="0" smtClean="0"/>
              <a:t>SEADOM Membership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094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96962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1</a:t>
            </a:r>
            <a:r>
              <a:rPr lang="en-US" sz="3600" b="1" dirty="0"/>
              <a:t>. Overall Membership: 55 Members from 17 Countries</a:t>
            </a:r>
            <a:r>
              <a:rPr lang="en-MY" dirty="0"/>
              <a:t/>
            </a:r>
            <a:br>
              <a:rPr lang="en-MY" dirty="0"/>
            </a:br>
            <a:endParaRPr lang="en-MY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981200"/>
            <a:ext cx="5425674" cy="3310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49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2</a:t>
            </a:r>
            <a:r>
              <a:rPr lang="en-US" b="1" dirty="0"/>
              <a:t>. Active Membership: 29 members from 8 Countries</a:t>
            </a:r>
            <a:r>
              <a:rPr lang="en-MY" dirty="0"/>
              <a:t/>
            </a:r>
            <a:br>
              <a:rPr lang="en-MY" dirty="0"/>
            </a:br>
            <a:endParaRPr lang="en-MY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52600"/>
            <a:ext cx="6433895" cy="422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032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3</a:t>
            </a:r>
            <a:r>
              <a:rPr lang="en-US" b="1" dirty="0"/>
              <a:t>. Associate Membership: 5 members from 4 Countries</a:t>
            </a:r>
            <a:r>
              <a:rPr lang="en-MY" dirty="0"/>
              <a:t/>
            </a:r>
            <a:br>
              <a:rPr lang="en-MY" dirty="0"/>
            </a:br>
            <a:endParaRPr lang="en-MY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676400"/>
            <a:ext cx="6653512" cy="3978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872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4</a:t>
            </a:r>
            <a:r>
              <a:rPr lang="en-US" b="1" dirty="0"/>
              <a:t>. Associate (Individual) Membership: </a:t>
            </a:r>
            <a:r>
              <a:rPr lang="en-MY" dirty="0"/>
              <a:t/>
            </a:r>
            <a:br>
              <a:rPr lang="en-MY" dirty="0"/>
            </a:br>
            <a:r>
              <a:rPr lang="en-US" b="1" dirty="0"/>
              <a:t>    21 members from 12 Countries</a:t>
            </a:r>
            <a:r>
              <a:rPr lang="en-MY" dirty="0"/>
              <a:t/>
            </a:r>
            <a:br>
              <a:rPr lang="en-MY" dirty="0"/>
            </a:br>
            <a:endParaRPr lang="en-MY" dirty="0"/>
          </a:p>
        </p:txBody>
      </p:sp>
      <p:pic>
        <p:nvPicPr>
          <p:cNvPr id="4099" name="Chart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52600"/>
            <a:ext cx="4268788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6933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 </a:t>
            </a:r>
            <a:r>
              <a:rPr lang="en-MY" dirty="0"/>
              <a:t/>
            </a:r>
            <a:br>
              <a:rPr lang="en-MY" dirty="0"/>
            </a:br>
            <a:r>
              <a:rPr lang="en-MY" sz="4000" dirty="0" smtClean="0"/>
              <a:t/>
            </a:r>
            <a:br>
              <a:rPr lang="en-MY" sz="4000" dirty="0" smtClean="0"/>
            </a:br>
            <a:r>
              <a:rPr lang="en-US" sz="4000" b="1" dirty="0" smtClean="0"/>
              <a:t>5</a:t>
            </a:r>
            <a:r>
              <a:rPr lang="en-US" sz="4000" b="1" dirty="0"/>
              <a:t>. New SEADOM Members (MBS Year 2016</a:t>
            </a:r>
            <a:r>
              <a:rPr lang="en-US" sz="4000" b="1" dirty="0" smtClean="0"/>
              <a:t>): 8 members from 5 countries </a:t>
            </a:r>
            <a:r>
              <a:rPr lang="en-MY" dirty="0"/>
              <a:t/>
            </a:r>
            <a:br>
              <a:rPr lang="en-MY" dirty="0"/>
            </a:br>
            <a:r>
              <a:rPr lang="en-US" b="1" dirty="0"/>
              <a:t>    </a:t>
            </a:r>
            <a:r>
              <a:rPr lang="en-MY" dirty="0"/>
              <a:t/>
            </a:r>
            <a:br>
              <a:rPr lang="en-MY" dirty="0"/>
            </a:br>
            <a:endParaRPr lang="en-MY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89685935"/>
              </p:ext>
            </p:extLst>
          </p:nvPr>
        </p:nvGraphicFramePr>
        <p:xfrm>
          <a:off x="838201" y="1569118"/>
          <a:ext cx="7315200" cy="4528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7123"/>
                <a:gridCol w="639120"/>
                <a:gridCol w="897356"/>
                <a:gridCol w="2440684"/>
                <a:gridCol w="2740917"/>
              </a:tblGrid>
              <a:tr h="179989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New SEADOM Members (2016)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5399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No.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Type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effectLst/>
                        </a:rPr>
                        <a:t>Country</a:t>
                      </a:r>
                      <a:endParaRPr lang="en-MY" sz="1200" dirty="0" smtClean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Institution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</a:tr>
              <a:tr h="299981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Active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Thailand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College of Music, Mahasarakham University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599962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Thailand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Faculty of humanities and social sciences, 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Nakhon Si Thammarat Rajabhat University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449971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Thailand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Faculty of Fine Arts, Songkhla Rajabhat University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159365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Total 4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44997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Associate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Myanmar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ILBC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159365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Total 1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  <a:tr h="449971"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 rowSpan="4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Associate 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(individual)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Malaysia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Cheong Ku Wing</a:t>
                      </a:r>
                      <a:br>
                        <a:rPr lang="en-US" sz="1000">
                          <a:effectLst/>
                        </a:rPr>
                      </a:br>
                      <a:r>
                        <a:rPr lang="en-US" sz="1000">
                          <a:effectLst/>
                        </a:rPr>
                        <a:t>University of Malaya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168739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USA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2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Stephen Luttmann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449971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</a:rPr>
                        <a:t>Germany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3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David Fruehwirth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449971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Myanmar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Soe Thura Win</a:t>
                      </a:r>
                      <a:endParaRPr lang="en-MY" sz="120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</a:tr>
              <a:tr h="168739">
                <a:tc grid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Total 4</a:t>
                      </a:r>
                      <a:endParaRPr lang="en-MY" sz="1200" dirty="0">
                        <a:effectLst/>
                        <a:latin typeface="Times New Roman"/>
                        <a:ea typeface="Times New Roman"/>
                        <a:cs typeface="Angsana New"/>
                      </a:endParaRPr>
                    </a:p>
                  </a:txBody>
                  <a:tcPr marL="67496" marR="67496" marT="0" marB="0" anchor="b"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818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Participation at SEADOM 2016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/>
              <a:t>Thailand		45</a:t>
            </a:r>
          </a:p>
          <a:p>
            <a:pPr marL="0" indent="0">
              <a:buNone/>
            </a:pPr>
            <a:r>
              <a:rPr lang="en-US" sz="2400" dirty="0" smtClean="0"/>
              <a:t>Laos			39</a:t>
            </a:r>
          </a:p>
          <a:p>
            <a:pPr marL="0" indent="0">
              <a:buNone/>
            </a:pPr>
            <a:r>
              <a:rPr lang="en-US" sz="2400" dirty="0" smtClean="0"/>
              <a:t>Malaysia		13</a:t>
            </a:r>
          </a:p>
          <a:p>
            <a:pPr marL="0" indent="0">
              <a:buNone/>
            </a:pPr>
            <a:r>
              <a:rPr lang="en-US" sz="2400" dirty="0" smtClean="0"/>
              <a:t>Singapore		10</a:t>
            </a:r>
          </a:p>
          <a:p>
            <a:pPr marL="0" indent="0">
              <a:buNone/>
            </a:pPr>
            <a:r>
              <a:rPr lang="en-US" sz="2400" dirty="0" smtClean="0"/>
              <a:t>Vietnam		4</a:t>
            </a:r>
          </a:p>
          <a:p>
            <a:pPr marL="0" indent="0">
              <a:buNone/>
            </a:pPr>
            <a:r>
              <a:rPr lang="en-US" sz="2400" dirty="0" smtClean="0"/>
              <a:t>Myanmar		2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1 each from Brunei, Cambodia, Japan, Norway, Switzerland, Germany, USA, Iceland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Total 121 </a:t>
            </a:r>
            <a:r>
              <a:rPr lang="en-US" sz="2400" dirty="0" err="1" smtClean="0"/>
              <a:t>pax</a:t>
            </a:r>
            <a:r>
              <a:rPr lang="en-US" sz="2400" dirty="0" smtClean="0"/>
              <a:t> </a:t>
            </a:r>
          </a:p>
          <a:p>
            <a:pPr marL="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37544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Apologies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Vice President Associate Professor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Sugree</a:t>
            </a:r>
            <a:r>
              <a:rPr lang="en-US" dirty="0" smtClean="0"/>
              <a:t> </a:t>
            </a:r>
            <a:r>
              <a:rPr lang="en-US" dirty="0" err="1" smtClean="0"/>
              <a:t>Charoensook</a:t>
            </a:r>
            <a:r>
              <a:rPr lang="en-US" dirty="0" smtClean="0"/>
              <a:t> </a:t>
            </a:r>
          </a:p>
          <a:p>
            <a:r>
              <a:rPr lang="en-US" dirty="0" smtClean="0"/>
              <a:t>EXCO Prof Jose </a:t>
            </a:r>
            <a:r>
              <a:rPr lang="en-US" dirty="0" err="1" smtClean="0"/>
              <a:t>Buenconsejo</a:t>
            </a:r>
            <a:endParaRPr lang="en-US" dirty="0" smtClean="0"/>
          </a:p>
          <a:p>
            <a:r>
              <a:rPr lang="en-US" dirty="0" smtClean="0"/>
              <a:t>National Representative (Malaysia)  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Hasnizam</a:t>
            </a:r>
            <a:r>
              <a:rPr lang="en-US" dirty="0" smtClean="0"/>
              <a:t> Wahid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640772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121</Words>
  <Application>Microsoft Office PowerPoint</Application>
  <PresentationFormat>On-screen Show (4:3)</PresentationFormat>
  <Paragraphs>71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Welcome</vt:lpstr>
      <vt:lpstr> 1. Overall Membership: 55 Members from 17 Countries </vt:lpstr>
      <vt:lpstr> 2. Active Membership: 29 members from 8 Countries </vt:lpstr>
      <vt:lpstr> 3. Associate Membership: 5 members from 4 Countries </vt:lpstr>
      <vt:lpstr> 4. Associate (Individual) Membership:      21 members from 12 Countries </vt:lpstr>
      <vt:lpstr>   5. New SEADOM Members (MBS Year 2016): 8 members from 5 countries       </vt:lpstr>
      <vt:lpstr>Participation at SEADOM 2016</vt:lpstr>
      <vt:lpstr>Apologies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SEADOM 2016</dc:title>
  <dc:creator>Fakulti Muzik</dc:creator>
  <cp:lastModifiedBy>sony</cp:lastModifiedBy>
  <cp:revision>6</cp:revision>
  <dcterms:created xsi:type="dcterms:W3CDTF">2016-03-25T02:11:01Z</dcterms:created>
  <dcterms:modified xsi:type="dcterms:W3CDTF">2016-03-25T03:46:21Z</dcterms:modified>
</cp:coreProperties>
</file>