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0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6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229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8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9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7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5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1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4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1AC45-B494-4F75-B7CE-F0906FDD703A}" type="datetimeFigureOut">
              <a:rPr lang="en-US" smtClean="0"/>
              <a:t>3/25/2016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BD09C-DCF3-4A4F-B995-5AA050E01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9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3200" dirty="0"/>
              <a:t>Toward a cultures-aware music education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14294"/>
            <a:ext cx="9144000" cy="1655762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Xavier Bouvier</a:t>
            </a:r>
          </a:p>
          <a:p>
            <a:r>
              <a:rPr lang="en-US" dirty="0"/>
              <a:t>Geneva Haute </a:t>
            </a:r>
            <a:r>
              <a:rPr lang="en-US" dirty="0" err="1"/>
              <a:t>école</a:t>
            </a:r>
            <a:r>
              <a:rPr lang="en-US" dirty="0"/>
              <a:t> de </a:t>
            </a:r>
            <a:r>
              <a:rPr lang="en-US" dirty="0" err="1"/>
              <a:t>musique</a:t>
            </a:r>
            <a:r>
              <a:rPr lang="en-US" dirty="0"/>
              <a:t>, Switzerland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-1"/>
            <a:ext cx="2590800" cy="693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anderkrogt.net/statues/Foto/ch/ch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3" y="195047"/>
            <a:ext cx="11546958" cy="666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02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25" y="1140095"/>
            <a:ext cx="2812366" cy="28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56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65" y="15111"/>
            <a:ext cx="4943987" cy="684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22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1400175"/>
            <a:ext cx="40576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3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17" y="808074"/>
            <a:ext cx="3378937" cy="480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0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7145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98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2353" y="510363"/>
            <a:ext cx="92077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n-US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Be yourself, have your own vision, your own hearing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Beware normativity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Reflect about and deal with diverse modes of transmission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Reflect about and deal with distinct relations to tradition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Explore what is going on at the frontiers between cultures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Prefer non centralized networking / south-south exchanges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Be prepared for the corrosive effects of dealing with cultures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7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3695" y="1729047"/>
            <a:ext cx="6849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Thank you for your attention !</a:t>
            </a:r>
          </a:p>
        </p:txBody>
      </p:sp>
    </p:spTree>
    <p:extLst>
      <p:ext uri="{BB962C8B-B14F-4D97-AF65-F5344CB8AC3E}">
        <p14:creationId xmlns:p14="http://schemas.microsoft.com/office/powerpoint/2010/main" val="2297265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78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Toward a cultures-aware music education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Bouvier</dc:creator>
  <cp:lastModifiedBy>Xavier Bouvier</cp:lastModifiedBy>
  <cp:revision>8</cp:revision>
  <dcterms:created xsi:type="dcterms:W3CDTF">2016-03-23T07:07:15Z</dcterms:created>
  <dcterms:modified xsi:type="dcterms:W3CDTF">2016-03-25T06:22:42Z</dcterms:modified>
</cp:coreProperties>
</file>