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AFA2BF6-50D2-4472-8CA5-F4620FC05E98}" type="datetimeFigureOut">
              <a:rPr lang="en-US" smtClean="0"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54A2C88-AB98-4719-9805-2ACB1BE5AFC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1"/>
            <a:ext cx="7772400" cy="1619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RESEARCH AND CRITICAL REFLECTION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400" b="1" dirty="0" err="1" smtClean="0"/>
              <a:t>Shahanum</a:t>
            </a:r>
            <a:r>
              <a:rPr lang="en-US" sz="2400" b="1" dirty="0" smtClean="0"/>
              <a:t> Md. Shah</a:t>
            </a:r>
          </a:p>
          <a:p>
            <a:pPr algn="r"/>
            <a:r>
              <a:rPr lang="en-US" sz="1800" dirty="0" smtClean="0"/>
              <a:t>SEADOM 2015</a:t>
            </a:r>
          </a:p>
          <a:p>
            <a:pPr algn="r"/>
            <a:r>
              <a:rPr lang="en-US" sz="1800" dirty="0" smtClean="0"/>
              <a:t>College of Music, University of the Philippines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15054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To:</a:t>
            </a:r>
          </a:p>
          <a:p>
            <a:r>
              <a:rPr lang="en-US" dirty="0" smtClean="0"/>
              <a:t>1.	promote research on music in Southeast Asia.</a:t>
            </a:r>
          </a:p>
          <a:p>
            <a:r>
              <a:rPr lang="en-US" dirty="0" smtClean="0"/>
              <a:t>2.	promote and facilitate research collaborations 	among SEADOM members in the different types 	and areas of research.</a:t>
            </a:r>
          </a:p>
          <a:p>
            <a:r>
              <a:rPr lang="en-US" dirty="0" smtClean="0"/>
              <a:t>3.	provide a database of co-researchers in 	respective areas of expertise.</a:t>
            </a:r>
          </a:p>
          <a:p>
            <a:r>
              <a:rPr lang="en-US" dirty="0" smtClean="0"/>
              <a:t>4.	provide a platform for the sharing of information 	on research in Southeast Asia.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76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1.	Create a database of those interested in research 	collaborations and their respective areas of 	expertise.</a:t>
            </a:r>
          </a:p>
          <a:p>
            <a:r>
              <a:rPr lang="en-US" dirty="0" smtClean="0"/>
              <a:t>2.	Initiate collaborative research among SEADOM 	members which can fulfill the aims of SEADOM.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Suggested activities for the year ahead: 2014 - 2015</a:t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38581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SEADOM journal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Seminar/conference with SEADOM as the center; papers from the various sub-themes can be presented.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SEADOM website as a repository of information or to provide links to further information.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Suggestions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510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Dr. </a:t>
            </a:r>
            <a:r>
              <a:rPr lang="en-US" dirty="0" err="1" smtClean="0"/>
              <a:t>Shahanum</a:t>
            </a:r>
            <a:r>
              <a:rPr lang="en-US" dirty="0" smtClean="0"/>
              <a:t> </a:t>
            </a:r>
            <a:r>
              <a:rPr lang="en-US" dirty="0" err="1" smtClean="0"/>
              <a:t>Mohamad</a:t>
            </a:r>
            <a:r>
              <a:rPr lang="en-US" dirty="0" smtClean="0"/>
              <a:t> Shah (Chair)</a:t>
            </a:r>
          </a:p>
          <a:p>
            <a:r>
              <a:rPr lang="en-US" dirty="0" smtClean="0"/>
              <a:t>Dr. Eleanor Tan (NAFA, Singapore)</a:t>
            </a:r>
          </a:p>
          <a:p>
            <a:r>
              <a:rPr lang="en-US" dirty="0" err="1" smtClean="0"/>
              <a:t>Santin</a:t>
            </a:r>
            <a:r>
              <a:rPr lang="en-US" dirty="0" smtClean="0"/>
              <a:t> </a:t>
            </a:r>
            <a:r>
              <a:rPr lang="en-US" dirty="0" err="1" smtClean="0"/>
              <a:t>Dejkhamrone</a:t>
            </a:r>
            <a:r>
              <a:rPr lang="en-US" dirty="0" smtClean="0"/>
              <a:t> (</a:t>
            </a:r>
            <a:r>
              <a:rPr lang="en-US" dirty="0" err="1" smtClean="0"/>
              <a:t>Burapha</a:t>
            </a:r>
            <a:r>
              <a:rPr lang="en-US" dirty="0" smtClean="0"/>
              <a:t> University, Thailand)</a:t>
            </a:r>
          </a:p>
          <a:p>
            <a:r>
              <a:rPr lang="en-US" dirty="0" smtClean="0"/>
              <a:t>Masako Yokoi (Japan)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Attendees of discussion group (2014)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851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Aims and Activities</a:t>
            </a:r>
          </a:p>
          <a:p>
            <a:r>
              <a:rPr lang="en-US" dirty="0" smtClean="0"/>
              <a:t>Subtheme members</a:t>
            </a:r>
          </a:p>
          <a:p>
            <a:r>
              <a:rPr lang="en-US" dirty="0" smtClean="0"/>
              <a:t>The </a:t>
            </a:r>
            <a:r>
              <a:rPr lang="en-US" smtClean="0"/>
              <a:t>way forward…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Subtheme Discussion: SEADOM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922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31</TotalTime>
  <Words>112</Words>
  <Application>Microsoft Office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Book Antiqua</vt:lpstr>
      <vt:lpstr>Wingdings</vt:lpstr>
      <vt:lpstr>Hardcover</vt:lpstr>
      <vt:lpstr>RESEARCH AND CRITICAL REFLECTION </vt:lpstr>
      <vt:lpstr>AIMS</vt:lpstr>
      <vt:lpstr> Suggested activities for the year ahead: 2014 - 2015 </vt:lpstr>
      <vt:lpstr>Additional Suggestions</vt:lpstr>
      <vt:lpstr>Attendees of discussion group (2014) </vt:lpstr>
      <vt:lpstr>Subtheme Discussion: SEADOM 2015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AND CRITICAL REFLECTION</dc:title>
  <dc:creator>shahanum</dc:creator>
  <cp:lastModifiedBy>ComputerLAB</cp:lastModifiedBy>
  <cp:revision>5</cp:revision>
  <dcterms:created xsi:type="dcterms:W3CDTF">2015-05-20T08:22:48Z</dcterms:created>
  <dcterms:modified xsi:type="dcterms:W3CDTF">2018-08-30T11:58:08Z</dcterms:modified>
</cp:coreProperties>
</file>